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7"/>
  </p:handoutMasterIdLst>
  <p:sldIdLst>
    <p:sldId id="256" r:id="rId2"/>
    <p:sldId id="257" r:id="rId3"/>
    <p:sldId id="272" r:id="rId4"/>
    <p:sldId id="273" r:id="rId5"/>
    <p:sldId id="274" r:id="rId6"/>
    <p:sldId id="275" r:id="rId7"/>
    <p:sldId id="276" r:id="rId8"/>
    <p:sldId id="277" r:id="rId9"/>
    <p:sldId id="278" r:id="rId10"/>
    <p:sldId id="279" r:id="rId11"/>
    <p:sldId id="280" r:id="rId12"/>
    <p:sldId id="281" r:id="rId13"/>
    <p:sldId id="282" r:id="rId14"/>
    <p:sldId id="284" r:id="rId15"/>
    <p:sldId id="283" r:id="rId1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5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BCCC6-C7FD-BF2C-E132-A98F091AE5C1}" v="15" dt="2022-12-21T00:44:43.773"/>
    <p1510:client id="{37FF9F9A-7297-5307-8659-93CEA90CA36E}" v="2" dt="2022-12-28T01:37:40.591"/>
    <p1510:client id="{668C9B96-36C6-33A3-1EAC-24F8484E8668}" v="61" dt="2022-12-28T02:17:18.201"/>
    <p1510:client id="{A9D44938-15A7-4FF6-31C5-908B449BC638}" v="3" dt="2023-01-05T04:46:06.045"/>
    <p1510:client id="{B1966211-60B4-F843-A1D0-68B847F38706}" v="1" dt="2023-01-05T02:51:23.265"/>
    <p1510:client id="{C22ECC33-5532-BA88-1D47-5F5EA53AA4ED}" v="2" dt="2023-01-05T07:42:51.200"/>
    <p1510:client id="{C449B87E-697D-9939-299F-1A39A84F7420}" v="37" dt="2022-12-21T00:59:58.340"/>
    <p1510:client id="{C8F27FE7-2B3B-345F-78B0-95FA8DBD6181}" v="11" dt="2022-12-21T01:20:20.927"/>
    <p1510:client id="{CD61D8E7-0634-8C2D-BE17-720A625D873B}" v="13" dt="2022-12-28T01:44:40.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9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 Po-keung" userId="S::wanpokeung@edb.gov.hk::ebef1ac5-dada-436e-ad25-6f5add716ef0" providerId="AD" clId="Web-{37FF9F9A-7297-5307-8659-93CEA90CA36E}"/>
    <pc:docChg chg="modSld">
      <pc:chgData name="WAN, Po-keung" userId="S::wanpokeung@edb.gov.hk::ebef1ac5-dada-436e-ad25-6f5add716ef0" providerId="AD" clId="Web-{37FF9F9A-7297-5307-8659-93CEA90CA36E}" dt="2022-12-28T01:37:40.591" v="11" actId="20577"/>
      <pc:docMkLst>
        <pc:docMk/>
      </pc:docMkLst>
      <pc:sldChg chg="modSp">
        <pc:chgData name="WAN, Po-keung" userId="S::wanpokeung@edb.gov.hk::ebef1ac5-dada-436e-ad25-6f5add716ef0" providerId="AD" clId="Web-{37FF9F9A-7297-5307-8659-93CEA90CA36E}" dt="2022-12-28T01:35:15.603" v="9" actId="20577"/>
        <pc:sldMkLst>
          <pc:docMk/>
          <pc:sldMk cId="2329790814" sldId="272"/>
        </pc:sldMkLst>
        <pc:graphicFrameChg chg="mod modGraphic">
          <ac:chgData name="WAN, Po-keung" userId="S::wanpokeung@edb.gov.hk::ebef1ac5-dada-436e-ad25-6f5add716ef0" providerId="AD" clId="Web-{37FF9F9A-7297-5307-8659-93CEA90CA36E}" dt="2022-12-28T01:35:15.603" v="9" actId="20577"/>
          <ac:graphicFrameMkLst>
            <pc:docMk/>
            <pc:sldMk cId="2329790814" sldId="272"/>
            <ac:graphicFrameMk id="4" creationId="{00000000-0000-0000-0000-000000000000}"/>
          </ac:graphicFrameMkLst>
        </pc:graphicFrameChg>
      </pc:sldChg>
      <pc:sldChg chg="modSp">
        <pc:chgData name="WAN, Po-keung" userId="S::wanpokeung@edb.gov.hk::ebef1ac5-dada-436e-ad25-6f5add716ef0" providerId="AD" clId="Web-{37FF9F9A-7297-5307-8659-93CEA90CA36E}" dt="2022-12-28T01:37:40.591" v="11" actId="20577"/>
        <pc:sldMkLst>
          <pc:docMk/>
          <pc:sldMk cId="3847317904" sldId="273"/>
        </pc:sldMkLst>
        <pc:spChg chg="mod">
          <ac:chgData name="WAN, Po-keung" userId="S::wanpokeung@edb.gov.hk::ebef1ac5-dada-436e-ad25-6f5add716ef0" providerId="AD" clId="Web-{37FF9F9A-7297-5307-8659-93CEA90CA36E}" dt="2022-12-28T01:37:40.591" v="11" actId="20577"/>
          <ac:spMkLst>
            <pc:docMk/>
            <pc:sldMk cId="3847317904" sldId="273"/>
            <ac:spMk id="5" creationId="{00000000-0000-0000-0000-000000000000}"/>
          </ac:spMkLst>
        </pc:spChg>
      </pc:sldChg>
    </pc:docChg>
  </pc:docChgLst>
  <pc:docChgLst>
    <pc:chgData name="Guest User" userId="S::urn:spo:anon#d4c327d783ca658609e55da1e676e0e0f71fc9227a802d5fc8a3f6b68f3db8e6::" providerId="AD" clId="Web-{C22ECC33-5532-BA88-1D47-5F5EA53AA4ED}"/>
    <pc:docChg chg="modSld">
      <pc:chgData name="Guest User" userId="S::urn:spo:anon#d4c327d783ca658609e55da1e676e0e0f71fc9227a802d5fc8a3f6b68f3db8e6::" providerId="AD" clId="Web-{C22ECC33-5532-BA88-1D47-5F5EA53AA4ED}" dt="2023-01-05T07:42:51.200" v="1" actId="1076"/>
      <pc:docMkLst>
        <pc:docMk/>
      </pc:docMkLst>
      <pc:sldChg chg="modSp">
        <pc:chgData name="Guest User" userId="S::urn:spo:anon#d4c327d783ca658609e55da1e676e0e0f71fc9227a802d5fc8a3f6b68f3db8e6::" providerId="AD" clId="Web-{C22ECC33-5532-BA88-1D47-5F5EA53AA4ED}" dt="2023-01-05T07:42:51.200" v="1" actId="1076"/>
        <pc:sldMkLst>
          <pc:docMk/>
          <pc:sldMk cId="3847317904" sldId="273"/>
        </pc:sldMkLst>
        <pc:picChg chg="mod">
          <ac:chgData name="Guest User" userId="S::urn:spo:anon#d4c327d783ca658609e55da1e676e0e0f71fc9227a802d5fc8a3f6b68f3db8e6::" providerId="AD" clId="Web-{C22ECC33-5532-BA88-1D47-5F5EA53AA4ED}" dt="2023-01-05T07:42:51.200" v="1" actId="1076"/>
          <ac:picMkLst>
            <pc:docMk/>
            <pc:sldMk cId="3847317904" sldId="273"/>
            <ac:picMk id="3" creationId="{00000000-0000-0000-0000-000000000000}"/>
          </ac:picMkLst>
        </pc:picChg>
      </pc:sldChg>
    </pc:docChg>
  </pc:docChgLst>
  <pc:docChgLst>
    <pc:chgData name="來賓使用者" userId="S::urn:spo:anon#5fa49e7b48d793f41c14b050f7d1d958e171d93f67488376812a480f081b5393::" providerId="AD" clId="Web-{A9D44938-15A7-4FF6-31C5-908B449BC638}"/>
    <pc:docChg chg="modSld">
      <pc:chgData name="來賓使用者" userId="S::urn:spo:anon#5fa49e7b48d793f41c14b050f7d1d958e171d93f67488376812a480f081b5393::" providerId="AD" clId="Web-{A9D44938-15A7-4FF6-31C5-908B449BC638}" dt="2023-01-05T04:46:06.045" v="2" actId="20577"/>
      <pc:docMkLst>
        <pc:docMk/>
      </pc:docMkLst>
      <pc:sldChg chg="modSp">
        <pc:chgData name="來賓使用者" userId="S::urn:spo:anon#5fa49e7b48d793f41c14b050f7d1d958e171d93f67488376812a480f081b5393::" providerId="AD" clId="Web-{A9D44938-15A7-4FF6-31C5-908B449BC638}" dt="2023-01-05T04:46:06.045" v="2" actId="20577"/>
        <pc:sldMkLst>
          <pc:docMk/>
          <pc:sldMk cId="1697795447" sldId="256"/>
        </pc:sldMkLst>
        <pc:spChg chg="mod">
          <ac:chgData name="來賓使用者" userId="S::urn:spo:anon#5fa49e7b48d793f41c14b050f7d1d958e171d93f67488376812a480f081b5393::" providerId="AD" clId="Web-{A9D44938-15A7-4FF6-31C5-908B449BC638}" dt="2023-01-05T04:46:06.045" v="2" actId="20577"/>
          <ac:spMkLst>
            <pc:docMk/>
            <pc:sldMk cId="1697795447" sldId="256"/>
            <ac:spMk id="3" creationId="{00000000-0000-0000-0000-000000000000}"/>
          </ac:spMkLst>
        </pc:spChg>
      </pc:sldChg>
    </pc:docChg>
  </pc:docChgLst>
  <pc:docChgLst>
    <pc:chgData name="WAN, Po-keung" userId="S::wanpokeung@edb.gov.hk::ebef1ac5-dada-436e-ad25-6f5add716ef0" providerId="AD" clId="Web-{B1966211-60B4-F843-A1D0-68B847F38706}"/>
    <pc:docChg chg="modSld">
      <pc:chgData name="WAN, Po-keung" userId="S::wanpokeung@edb.gov.hk::ebef1ac5-dada-436e-ad25-6f5add716ef0" providerId="AD" clId="Web-{B1966211-60B4-F843-A1D0-68B847F38706}" dt="2023-01-05T02:51:23.265" v="0" actId="20577"/>
      <pc:docMkLst>
        <pc:docMk/>
      </pc:docMkLst>
      <pc:sldChg chg="modSp">
        <pc:chgData name="WAN, Po-keung" userId="S::wanpokeung@edb.gov.hk::ebef1ac5-dada-436e-ad25-6f5add716ef0" providerId="AD" clId="Web-{B1966211-60B4-F843-A1D0-68B847F38706}" dt="2023-01-05T02:51:23.265" v="0" actId="20577"/>
        <pc:sldMkLst>
          <pc:docMk/>
          <pc:sldMk cId="1697795447" sldId="256"/>
        </pc:sldMkLst>
        <pc:spChg chg="mod">
          <ac:chgData name="WAN, Po-keung" userId="S::wanpokeung@edb.gov.hk::ebef1ac5-dada-436e-ad25-6f5add716ef0" providerId="AD" clId="Web-{B1966211-60B4-F843-A1D0-68B847F38706}" dt="2023-01-05T02:51:23.265" v="0" actId="20577"/>
          <ac:spMkLst>
            <pc:docMk/>
            <pc:sldMk cId="1697795447" sldId="256"/>
            <ac:spMk id="3" creationId="{00000000-0000-0000-0000-000000000000}"/>
          </ac:spMkLst>
        </pc:spChg>
      </pc:sldChg>
    </pc:docChg>
  </pc:docChgLst>
  <pc:docChgLst>
    <pc:chgData name="WAN, Po-keung" userId="S::wanpokeung@edb.gov.hk::ebef1ac5-dada-436e-ad25-6f5add716ef0" providerId="AD" clId="Web-{CD61D8E7-0634-8C2D-BE17-720A625D873B}"/>
    <pc:docChg chg="modSld">
      <pc:chgData name="WAN, Po-keung" userId="S::wanpokeung@edb.gov.hk::ebef1ac5-dada-436e-ad25-6f5add716ef0" providerId="AD" clId="Web-{CD61D8E7-0634-8C2D-BE17-720A625D873B}" dt="2022-12-28T01:44:40.948" v="12" actId="20577"/>
      <pc:docMkLst>
        <pc:docMk/>
      </pc:docMkLst>
      <pc:sldChg chg="modSp">
        <pc:chgData name="WAN, Po-keung" userId="S::wanpokeung@edb.gov.hk::ebef1ac5-dada-436e-ad25-6f5add716ef0" providerId="AD" clId="Web-{CD61D8E7-0634-8C2D-BE17-720A625D873B}" dt="2022-12-28T01:44:40.948" v="12" actId="20577"/>
        <pc:sldMkLst>
          <pc:docMk/>
          <pc:sldMk cId="3847317904" sldId="273"/>
        </pc:sldMkLst>
        <pc:spChg chg="mod">
          <ac:chgData name="WAN, Po-keung" userId="S::wanpokeung@edb.gov.hk::ebef1ac5-dada-436e-ad25-6f5add716ef0" providerId="AD" clId="Web-{CD61D8E7-0634-8C2D-BE17-720A625D873B}" dt="2022-12-28T01:44:40.948" v="12" actId="20577"/>
          <ac:spMkLst>
            <pc:docMk/>
            <pc:sldMk cId="3847317904" sldId="273"/>
            <ac:spMk id="5" creationId="{00000000-0000-0000-0000-000000000000}"/>
          </ac:spMkLst>
        </pc:spChg>
      </pc:sldChg>
    </pc:docChg>
  </pc:docChgLst>
  <pc:docChgLst>
    <pc:chgData name="WAN, Po-keung" userId="S::wanpokeung@edb.gov.hk::ebef1ac5-dada-436e-ad25-6f5add716ef0" providerId="AD" clId="Web-{668C9B96-36C6-33A3-1EAC-24F8484E8668}"/>
    <pc:docChg chg="modSld">
      <pc:chgData name="WAN, Po-keung" userId="S::wanpokeung@edb.gov.hk::ebef1ac5-dada-436e-ad25-6f5add716ef0" providerId="AD" clId="Web-{668C9B96-36C6-33A3-1EAC-24F8484E8668}" dt="2022-12-28T02:17:18.201" v="60" actId="14100"/>
      <pc:docMkLst>
        <pc:docMk/>
      </pc:docMkLst>
      <pc:sldChg chg="modSp">
        <pc:chgData name="WAN, Po-keung" userId="S::wanpokeung@edb.gov.hk::ebef1ac5-dada-436e-ad25-6f5add716ef0" providerId="AD" clId="Web-{668C9B96-36C6-33A3-1EAC-24F8484E8668}" dt="2022-12-28T02:07:19.932" v="10" actId="14100"/>
        <pc:sldMkLst>
          <pc:docMk/>
          <pc:sldMk cId="1386342733" sldId="274"/>
        </pc:sldMkLst>
        <pc:spChg chg="mod">
          <ac:chgData name="WAN, Po-keung" userId="S::wanpokeung@edb.gov.hk::ebef1ac5-dada-436e-ad25-6f5add716ef0" providerId="AD" clId="Web-{668C9B96-36C6-33A3-1EAC-24F8484E8668}" dt="2022-12-28T02:07:19.932" v="10" actId="14100"/>
          <ac:spMkLst>
            <pc:docMk/>
            <pc:sldMk cId="1386342733" sldId="274"/>
            <ac:spMk id="4" creationId="{CB05ACD4-CF8A-4044-A564-E606AEA5AB1C}"/>
          </ac:spMkLst>
        </pc:spChg>
      </pc:sldChg>
      <pc:sldChg chg="modSp">
        <pc:chgData name="WAN, Po-keung" userId="S::wanpokeung@edb.gov.hk::ebef1ac5-dada-436e-ad25-6f5add716ef0" providerId="AD" clId="Web-{668C9B96-36C6-33A3-1EAC-24F8484E8668}" dt="2022-12-28T02:08:37.108" v="23" actId="20577"/>
        <pc:sldMkLst>
          <pc:docMk/>
          <pc:sldMk cId="2437678969" sldId="275"/>
        </pc:sldMkLst>
        <pc:spChg chg="mod">
          <ac:chgData name="WAN, Po-keung" userId="S::wanpokeung@edb.gov.hk::ebef1ac5-dada-436e-ad25-6f5add716ef0" providerId="AD" clId="Web-{668C9B96-36C6-33A3-1EAC-24F8484E8668}" dt="2022-12-28T02:08:37.108" v="23" actId="20577"/>
          <ac:spMkLst>
            <pc:docMk/>
            <pc:sldMk cId="2437678969" sldId="275"/>
            <ac:spMk id="4" creationId="{CB05ACD4-CF8A-4044-A564-E606AEA5AB1C}"/>
          </ac:spMkLst>
        </pc:spChg>
      </pc:sldChg>
      <pc:sldChg chg="modSp">
        <pc:chgData name="WAN, Po-keung" userId="S::wanpokeung@edb.gov.hk::ebef1ac5-dada-436e-ad25-6f5add716ef0" providerId="AD" clId="Web-{668C9B96-36C6-33A3-1EAC-24F8484E8668}" dt="2022-12-28T02:09:54.347" v="26" actId="14100"/>
        <pc:sldMkLst>
          <pc:docMk/>
          <pc:sldMk cId="629069783" sldId="277"/>
        </pc:sldMkLst>
        <pc:spChg chg="mod">
          <ac:chgData name="WAN, Po-keung" userId="S::wanpokeung@edb.gov.hk::ebef1ac5-dada-436e-ad25-6f5add716ef0" providerId="AD" clId="Web-{668C9B96-36C6-33A3-1EAC-24F8484E8668}" dt="2022-12-28T02:09:33.330" v="24" actId="14100"/>
          <ac:spMkLst>
            <pc:docMk/>
            <pc:sldMk cId="629069783" sldId="277"/>
            <ac:spMk id="2" creationId="{E0BC3D50-230E-4432-95C1-FF55A74FFAE1}"/>
          </ac:spMkLst>
        </pc:spChg>
        <pc:spChg chg="mod">
          <ac:chgData name="WAN, Po-keung" userId="S::wanpokeung@edb.gov.hk::ebef1ac5-dada-436e-ad25-6f5add716ef0" providerId="AD" clId="Web-{668C9B96-36C6-33A3-1EAC-24F8484E8668}" dt="2022-12-28T02:09:54.347" v="26" actId="14100"/>
          <ac:spMkLst>
            <pc:docMk/>
            <pc:sldMk cId="629069783" sldId="277"/>
            <ac:spMk id="4" creationId="{713CECB8-40F8-4050-B789-C57EDF7DBF6D}"/>
          </ac:spMkLst>
        </pc:spChg>
      </pc:sldChg>
      <pc:sldChg chg="modSp">
        <pc:chgData name="WAN, Po-keung" userId="S::wanpokeung@edb.gov.hk::ebef1ac5-dada-436e-ad25-6f5add716ef0" providerId="AD" clId="Web-{668C9B96-36C6-33A3-1EAC-24F8484E8668}" dt="2022-12-28T02:10:51.694" v="29" actId="14100"/>
        <pc:sldMkLst>
          <pc:docMk/>
          <pc:sldMk cId="2400438016" sldId="278"/>
        </pc:sldMkLst>
        <pc:spChg chg="mod">
          <ac:chgData name="WAN, Po-keung" userId="S::wanpokeung@edb.gov.hk::ebef1ac5-dada-436e-ad25-6f5add716ef0" providerId="AD" clId="Web-{668C9B96-36C6-33A3-1EAC-24F8484E8668}" dt="2022-12-28T02:10:36.443" v="27" actId="14100"/>
          <ac:spMkLst>
            <pc:docMk/>
            <pc:sldMk cId="2400438016" sldId="278"/>
            <ac:spMk id="2" creationId="{E0BC3D50-230E-4432-95C1-FF55A74FFAE1}"/>
          </ac:spMkLst>
        </pc:spChg>
        <pc:spChg chg="mod">
          <ac:chgData name="WAN, Po-keung" userId="S::wanpokeung@edb.gov.hk::ebef1ac5-dada-436e-ad25-6f5add716ef0" providerId="AD" clId="Web-{668C9B96-36C6-33A3-1EAC-24F8484E8668}" dt="2022-12-28T02:10:51.694" v="29" actId="14100"/>
          <ac:spMkLst>
            <pc:docMk/>
            <pc:sldMk cId="2400438016" sldId="278"/>
            <ac:spMk id="4" creationId="{713CECB8-40F8-4050-B789-C57EDF7DBF6D}"/>
          </ac:spMkLst>
        </pc:spChg>
      </pc:sldChg>
      <pc:sldChg chg="modSp">
        <pc:chgData name="WAN, Po-keung" userId="S::wanpokeung@edb.gov.hk::ebef1ac5-dada-436e-ad25-6f5add716ef0" providerId="AD" clId="Web-{668C9B96-36C6-33A3-1EAC-24F8484E8668}" dt="2022-12-28T02:12:29.747" v="37" actId="20577"/>
        <pc:sldMkLst>
          <pc:docMk/>
          <pc:sldMk cId="2536651323" sldId="279"/>
        </pc:sldMkLst>
        <pc:spChg chg="mod">
          <ac:chgData name="WAN, Po-keung" userId="S::wanpokeung@edb.gov.hk::ebef1ac5-dada-436e-ad25-6f5add716ef0" providerId="AD" clId="Web-{668C9B96-36C6-33A3-1EAC-24F8484E8668}" dt="2022-12-28T02:11:15.289" v="30" actId="14100"/>
          <ac:spMkLst>
            <pc:docMk/>
            <pc:sldMk cId="2536651323" sldId="279"/>
            <ac:spMk id="2" creationId="{E0BC3D50-230E-4432-95C1-FF55A74FFAE1}"/>
          </ac:spMkLst>
        </pc:spChg>
        <pc:spChg chg="mod">
          <ac:chgData name="WAN, Po-keung" userId="S::wanpokeung@edb.gov.hk::ebef1ac5-dada-436e-ad25-6f5add716ef0" providerId="AD" clId="Web-{668C9B96-36C6-33A3-1EAC-24F8484E8668}" dt="2022-12-28T02:12:29.747" v="37" actId="20577"/>
          <ac:spMkLst>
            <pc:docMk/>
            <pc:sldMk cId="2536651323" sldId="279"/>
            <ac:spMk id="4" creationId="{713CECB8-40F8-4050-B789-C57EDF7DBF6D}"/>
          </ac:spMkLst>
        </pc:spChg>
      </pc:sldChg>
      <pc:sldChg chg="modSp">
        <pc:chgData name="WAN, Po-keung" userId="S::wanpokeung@edb.gov.hk::ebef1ac5-dada-436e-ad25-6f5add716ef0" providerId="AD" clId="Web-{668C9B96-36C6-33A3-1EAC-24F8484E8668}" dt="2022-12-28T02:13:20.250" v="41" actId="14100"/>
        <pc:sldMkLst>
          <pc:docMk/>
          <pc:sldMk cId="1545468119" sldId="280"/>
        </pc:sldMkLst>
        <pc:spChg chg="mod">
          <ac:chgData name="WAN, Po-keung" userId="S::wanpokeung@edb.gov.hk::ebef1ac5-dada-436e-ad25-6f5add716ef0" providerId="AD" clId="Web-{668C9B96-36C6-33A3-1EAC-24F8484E8668}" dt="2022-12-28T02:13:14.218" v="40" actId="14100"/>
          <ac:spMkLst>
            <pc:docMk/>
            <pc:sldMk cId="1545468119" sldId="280"/>
            <ac:spMk id="2" creationId="{F0608972-501E-4495-8D01-1CBA9947D71F}"/>
          </ac:spMkLst>
        </pc:spChg>
        <pc:graphicFrameChg chg="mod">
          <ac:chgData name="WAN, Po-keung" userId="S::wanpokeung@edb.gov.hk::ebef1ac5-dada-436e-ad25-6f5add716ef0" providerId="AD" clId="Web-{668C9B96-36C6-33A3-1EAC-24F8484E8668}" dt="2022-12-28T02:13:20.250" v="41" actId="14100"/>
          <ac:graphicFrameMkLst>
            <pc:docMk/>
            <pc:sldMk cId="1545468119" sldId="280"/>
            <ac:graphicFrameMk id="13" creationId="{01FBB161-F245-734C-FA6B-E25AB500386A}"/>
          </ac:graphicFrameMkLst>
        </pc:graphicFrameChg>
      </pc:sldChg>
      <pc:sldChg chg="modSp">
        <pc:chgData name="WAN, Po-keung" userId="S::wanpokeung@edb.gov.hk::ebef1ac5-dada-436e-ad25-6f5add716ef0" providerId="AD" clId="Web-{668C9B96-36C6-33A3-1EAC-24F8484E8668}" dt="2022-12-28T02:14:52.380" v="52" actId="20577"/>
        <pc:sldMkLst>
          <pc:docMk/>
          <pc:sldMk cId="3961178061" sldId="281"/>
        </pc:sldMkLst>
        <pc:spChg chg="mod">
          <ac:chgData name="WAN, Po-keung" userId="S::wanpokeung@edb.gov.hk::ebef1ac5-dada-436e-ad25-6f5add716ef0" providerId="AD" clId="Web-{668C9B96-36C6-33A3-1EAC-24F8484E8668}" dt="2022-12-28T02:13:39.704" v="43" actId="14100"/>
          <ac:spMkLst>
            <pc:docMk/>
            <pc:sldMk cId="3961178061" sldId="281"/>
            <ac:spMk id="2" creationId="{51D0A51F-7003-444C-A838-38BEA8EF3F84}"/>
          </ac:spMkLst>
        </pc:spChg>
        <pc:spChg chg="mod">
          <ac:chgData name="WAN, Po-keung" userId="S::wanpokeung@edb.gov.hk::ebef1ac5-dada-436e-ad25-6f5add716ef0" providerId="AD" clId="Web-{668C9B96-36C6-33A3-1EAC-24F8484E8668}" dt="2022-12-28T02:14:52.380" v="52" actId="20577"/>
          <ac:spMkLst>
            <pc:docMk/>
            <pc:sldMk cId="3961178061" sldId="281"/>
            <ac:spMk id="4" creationId="{99A259BA-DED9-4590-9BF8-34C8A4517CE2}"/>
          </ac:spMkLst>
        </pc:spChg>
      </pc:sldChg>
      <pc:sldChg chg="modSp">
        <pc:chgData name="WAN, Po-keung" userId="S::wanpokeung@edb.gov.hk::ebef1ac5-dada-436e-ad25-6f5add716ef0" providerId="AD" clId="Web-{668C9B96-36C6-33A3-1EAC-24F8484E8668}" dt="2022-12-28T02:15:07.084" v="55" actId="14100"/>
        <pc:sldMkLst>
          <pc:docMk/>
          <pc:sldMk cId="2050259527" sldId="282"/>
        </pc:sldMkLst>
        <pc:spChg chg="mod">
          <ac:chgData name="WAN, Po-keung" userId="S::wanpokeung@edb.gov.hk::ebef1ac5-dada-436e-ad25-6f5add716ef0" providerId="AD" clId="Web-{668C9B96-36C6-33A3-1EAC-24F8484E8668}" dt="2022-12-28T02:15:01.209" v="54" actId="14100"/>
          <ac:spMkLst>
            <pc:docMk/>
            <pc:sldMk cId="2050259527" sldId="282"/>
            <ac:spMk id="2" creationId="{51D0A51F-7003-444C-A838-38BEA8EF3F84}"/>
          </ac:spMkLst>
        </pc:spChg>
        <pc:spChg chg="mod">
          <ac:chgData name="WAN, Po-keung" userId="S::wanpokeung@edb.gov.hk::ebef1ac5-dada-436e-ad25-6f5add716ef0" providerId="AD" clId="Web-{668C9B96-36C6-33A3-1EAC-24F8484E8668}" dt="2022-12-28T02:15:07.084" v="55" actId="14100"/>
          <ac:spMkLst>
            <pc:docMk/>
            <pc:sldMk cId="2050259527" sldId="282"/>
            <ac:spMk id="4" creationId="{99A259BA-DED9-4590-9BF8-34C8A4517CE2}"/>
          </ac:spMkLst>
        </pc:spChg>
      </pc:sldChg>
      <pc:sldChg chg="modSp">
        <pc:chgData name="WAN, Po-keung" userId="S::wanpokeung@edb.gov.hk::ebef1ac5-dada-436e-ad25-6f5add716ef0" providerId="AD" clId="Web-{668C9B96-36C6-33A3-1EAC-24F8484E8668}" dt="2022-12-28T02:17:18.201" v="60" actId="14100"/>
        <pc:sldMkLst>
          <pc:docMk/>
          <pc:sldMk cId="994491557" sldId="283"/>
        </pc:sldMkLst>
        <pc:spChg chg="mod">
          <ac:chgData name="WAN, Po-keung" userId="S::wanpokeung@edb.gov.hk::ebef1ac5-dada-436e-ad25-6f5add716ef0" providerId="AD" clId="Web-{668C9B96-36C6-33A3-1EAC-24F8484E8668}" dt="2022-12-28T02:17:18.201" v="60" actId="14100"/>
          <ac:spMkLst>
            <pc:docMk/>
            <pc:sldMk cId="994491557" sldId="283"/>
            <ac:spMk id="4" creationId="{FF1B0A3C-5BBD-4C11-8AD0-6E6C4E704382}"/>
          </ac:spMkLst>
        </pc:spChg>
      </pc:sldChg>
      <pc:sldChg chg="modSp">
        <pc:chgData name="WAN, Po-keung" userId="S::wanpokeung@edb.gov.hk::ebef1ac5-dada-436e-ad25-6f5add716ef0" providerId="AD" clId="Web-{668C9B96-36C6-33A3-1EAC-24F8484E8668}" dt="2022-12-28T02:16:35.980" v="58" actId="20577"/>
        <pc:sldMkLst>
          <pc:docMk/>
          <pc:sldMk cId="1821554651" sldId="284"/>
        </pc:sldMkLst>
        <pc:spChg chg="mod">
          <ac:chgData name="WAN, Po-keung" userId="S::wanpokeung@edb.gov.hk::ebef1ac5-dada-436e-ad25-6f5add716ef0" providerId="AD" clId="Web-{668C9B96-36C6-33A3-1EAC-24F8484E8668}" dt="2022-12-28T02:16:35.980" v="58" actId="20577"/>
          <ac:spMkLst>
            <pc:docMk/>
            <pc:sldMk cId="1821554651" sldId="284"/>
            <ac:spMk id="7" creationId="{99A259BA-DED9-4590-9BF8-34C8A4517CE2}"/>
          </ac:spMkLst>
        </pc:spChg>
      </pc:sldChg>
    </pc:docChg>
  </pc:docChgLst>
</pc:chgInfo>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7A179-1109-4ACB-907C-0C6876B8A3A3}" type="doc">
      <dgm:prSet loTypeId="urn:microsoft.com/office/officeart/2008/layout/VerticalCurvedList" loCatId="list" qsTypeId="urn:microsoft.com/office/officeart/2005/8/quickstyle/simple3" qsCatId="simple" csTypeId="urn:microsoft.com/office/officeart/2005/8/colors/accent0_2" csCatId="mainScheme" phldr="1"/>
      <dgm:spPr/>
      <dgm:t>
        <a:bodyPr/>
        <a:lstStyle/>
        <a:p>
          <a:endParaRPr lang="en-US" altLang="zh-HK"/>
        </a:p>
      </dgm:t>
    </dgm:pt>
    <dgm:pt modelId="{3A5D7244-DBDB-4BE2-BA1E-BC04B8C36964}">
      <dgm:prSet phldrT="[Text]" custT="1"/>
      <dgm:spPr/>
      <dgm:t>
        <a:bodyPr/>
        <a:lstStyle/>
        <a:p>
          <a:endParaRPr lang="en-US" altLang="zh-TW" sz="2800" dirty="0"/>
        </a:p>
        <a:p>
          <a:r>
            <a:rPr lang="en-US" altLang="zh-TW" sz="2800" b="1" dirty="0"/>
            <a:t>Knowledge</a:t>
          </a:r>
          <a:r>
            <a:rPr lang="zh-TW" altLang="en-US" sz="2800" dirty="0"/>
            <a:t>：</a:t>
          </a:r>
          <a:r>
            <a:rPr lang="en-US" altLang="zh-TW" sz="2800" dirty="0"/>
            <a:t>Understand</a:t>
          </a:r>
          <a:r>
            <a:rPr lang="en-US" altLang="en-US" sz="2800" dirty="0"/>
            <a:t> the contributions of medical inventions of the two world wars to humanity
</a:t>
          </a:r>
          <a:endParaRPr lang="en-US" altLang="zh-HK" sz="2800" dirty="0"/>
        </a:p>
      </dgm:t>
    </dgm:pt>
    <dgm:pt modelId="{EEDF626E-228F-47C8-9B2D-2E2DF47E9E7A}" type="parTrans" cxnId="{89248759-67C5-45C3-B437-F9B534BB6837}">
      <dgm:prSet/>
      <dgm:spPr/>
      <dgm:t>
        <a:bodyPr/>
        <a:lstStyle/>
        <a:p>
          <a:endParaRPr lang="en-US" altLang="zh-HK"/>
        </a:p>
      </dgm:t>
    </dgm:pt>
    <dgm:pt modelId="{E56791DB-8461-4464-938F-FC3C44C786A9}" type="sibTrans" cxnId="{89248759-67C5-45C3-B437-F9B534BB6837}">
      <dgm:prSet/>
      <dgm:spPr/>
      <dgm:t>
        <a:bodyPr/>
        <a:lstStyle/>
        <a:p>
          <a:endParaRPr lang="en-US" altLang="zh-HK"/>
        </a:p>
      </dgm:t>
    </dgm:pt>
    <dgm:pt modelId="{69F6390E-B988-4667-A08D-DDC4F2648D93}">
      <dgm:prSet phldrT="[Text]" custT="1"/>
      <dgm:spPr/>
      <dgm:t>
        <a:bodyPr/>
        <a:lstStyle/>
        <a:p>
          <a:r>
            <a:rPr lang="en-US" altLang="zh-TW" sz="2800" b="1" dirty="0"/>
            <a:t>Skill</a:t>
          </a:r>
          <a:r>
            <a:rPr lang="zh-TW" altLang="en-US" sz="2800" dirty="0"/>
            <a:t>：</a:t>
          </a:r>
          <a:r>
            <a:rPr lang="en-US" altLang="zh-TW" sz="2800" dirty="0"/>
            <a:t>A</a:t>
          </a:r>
          <a:r>
            <a:rPr lang="en-US" sz="2800" dirty="0"/>
            <a:t>nalyse the relationship between medical inventions of the two world wars and contemporary life </a:t>
          </a:r>
          <a:endParaRPr lang="en-US" altLang="zh-HK" sz="2800" dirty="0"/>
        </a:p>
      </dgm:t>
    </dgm:pt>
    <dgm:pt modelId="{B93A0360-028B-4968-88D1-8D0633335C54}" type="parTrans" cxnId="{923A2B05-15B1-4DC1-AA8C-0BEBB308B2BE}">
      <dgm:prSet/>
      <dgm:spPr/>
      <dgm:t>
        <a:bodyPr/>
        <a:lstStyle/>
        <a:p>
          <a:endParaRPr lang="en-US" altLang="zh-HK"/>
        </a:p>
      </dgm:t>
    </dgm:pt>
    <dgm:pt modelId="{873EA298-7153-42F2-8F22-D3EC3C0BA7AA}" type="sibTrans" cxnId="{923A2B05-15B1-4DC1-AA8C-0BEBB308B2BE}">
      <dgm:prSet/>
      <dgm:spPr/>
      <dgm:t>
        <a:bodyPr/>
        <a:lstStyle/>
        <a:p>
          <a:endParaRPr lang="en-US" altLang="zh-HK"/>
        </a:p>
      </dgm:t>
    </dgm:pt>
    <dgm:pt modelId="{8573A8BE-DBF5-4FF2-A692-4FEC5FB27C3F}">
      <dgm:prSet phldrT="[Text]"/>
      <dgm:spPr/>
      <dgm:t>
        <a:bodyPr/>
        <a:lstStyle/>
        <a:p>
          <a:r>
            <a:rPr lang="en-US" altLang="zh-TW" b="1" dirty="0">
              <a:latin typeface="+mn-lt"/>
            </a:rPr>
            <a:t>Attitude</a:t>
          </a:r>
          <a:r>
            <a:rPr lang="zh-TW" dirty="0">
              <a:latin typeface="+mn-lt"/>
            </a:rPr>
            <a:t>：</a:t>
          </a:r>
          <a:r>
            <a:rPr lang="en-US" altLang="zh-TW" dirty="0">
              <a:latin typeface="+mn-lt"/>
            </a:rPr>
            <a:t>U</a:t>
          </a:r>
          <a:r>
            <a:rPr lang="en-US" altLang="zh-HK" dirty="0">
              <a:latin typeface="+mn-lt"/>
            </a:rPr>
            <a:t>nderstand that war is cruel, and need to cherish peace; at the same time, appreciate human beings' affection for life as well as the wounded and the sick, and learn the perseverance of inventors/discoverers.</a:t>
          </a:r>
        </a:p>
      </dgm:t>
    </dgm:pt>
    <dgm:pt modelId="{9C37CCA4-15D6-46CA-9B7D-D8E76B7868B1}" type="parTrans" cxnId="{D99E4355-06B4-426D-BEB1-6AC5DBC1C4B5}">
      <dgm:prSet/>
      <dgm:spPr/>
      <dgm:t>
        <a:bodyPr/>
        <a:lstStyle/>
        <a:p>
          <a:endParaRPr lang="en-US" altLang="zh-HK"/>
        </a:p>
      </dgm:t>
    </dgm:pt>
    <dgm:pt modelId="{EE1B33FC-E850-499D-9F2E-BD60E9F71176}" type="sibTrans" cxnId="{D99E4355-06B4-426D-BEB1-6AC5DBC1C4B5}">
      <dgm:prSet/>
      <dgm:spPr/>
      <dgm:t>
        <a:bodyPr/>
        <a:lstStyle/>
        <a:p>
          <a:endParaRPr lang="en-US" altLang="zh-HK"/>
        </a:p>
      </dgm:t>
    </dgm:pt>
    <dgm:pt modelId="{1D730C1C-BC59-450D-95F9-0D75EB4D7CA5}" type="pres">
      <dgm:prSet presAssocID="{2C27A179-1109-4ACB-907C-0C6876B8A3A3}" presName="Name0" presStyleCnt="0">
        <dgm:presLayoutVars>
          <dgm:chMax val="7"/>
          <dgm:chPref val="7"/>
          <dgm:dir/>
        </dgm:presLayoutVars>
      </dgm:prSet>
      <dgm:spPr/>
      <dgm:t>
        <a:bodyPr/>
        <a:lstStyle/>
        <a:p>
          <a:endParaRPr lang="zh-TW" altLang="en-US"/>
        </a:p>
      </dgm:t>
    </dgm:pt>
    <dgm:pt modelId="{3CD9D519-14A0-4C9E-ABA3-F73E1E49E590}" type="pres">
      <dgm:prSet presAssocID="{2C27A179-1109-4ACB-907C-0C6876B8A3A3}" presName="Name1" presStyleCnt="0"/>
      <dgm:spPr/>
    </dgm:pt>
    <dgm:pt modelId="{2F65E005-6535-4DDB-BF83-B2B107BE42AC}" type="pres">
      <dgm:prSet presAssocID="{2C27A179-1109-4ACB-907C-0C6876B8A3A3}" presName="cycle" presStyleCnt="0"/>
      <dgm:spPr/>
    </dgm:pt>
    <dgm:pt modelId="{8A665134-8C1E-4497-A649-F502DC8E7705}" type="pres">
      <dgm:prSet presAssocID="{2C27A179-1109-4ACB-907C-0C6876B8A3A3}" presName="srcNode" presStyleLbl="node1" presStyleIdx="0" presStyleCnt="3"/>
      <dgm:spPr/>
    </dgm:pt>
    <dgm:pt modelId="{A5AD1134-1923-47EE-9FB9-3E9FF0275472}" type="pres">
      <dgm:prSet presAssocID="{2C27A179-1109-4ACB-907C-0C6876B8A3A3}" presName="conn" presStyleLbl="parChTrans1D2" presStyleIdx="0" presStyleCnt="1"/>
      <dgm:spPr/>
      <dgm:t>
        <a:bodyPr/>
        <a:lstStyle/>
        <a:p>
          <a:endParaRPr lang="zh-TW" altLang="en-US"/>
        </a:p>
      </dgm:t>
    </dgm:pt>
    <dgm:pt modelId="{F890B43F-E369-4822-A62F-E7A435190A19}" type="pres">
      <dgm:prSet presAssocID="{2C27A179-1109-4ACB-907C-0C6876B8A3A3}" presName="extraNode" presStyleLbl="node1" presStyleIdx="0" presStyleCnt="3"/>
      <dgm:spPr/>
    </dgm:pt>
    <dgm:pt modelId="{41D6A2B9-3978-499D-AAF3-D6A8396F433B}" type="pres">
      <dgm:prSet presAssocID="{2C27A179-1109-4ACB-907C-0C6876B8A3A3}" presName="dstNode" presStyleLbl="node1" presStyleIdx="0" presStyleCnt="3"/>
      <dgm:spPr/>
    </dgm:pt>
    <dgm:pt modelId="{B1CA1D20-7E5D-4883-9522-519B75FFFD1D}" type="pres">
      <dgm:prSet presAssocID="{3A5D7244-DBDB-4BE2-BA1E-BC04B8C36964}" presName="text_1" presStyleLbl="node1" presStyleIdx="0" presStyleCnt="3" custLinFactNeighborX="239" custLinFactNeighborY="-820">
        <dgm:presLayoutVars>
          <dgm:bulletEnabled val="1"/>
        </dgm:presLayoutVars>
      </dgm:prSet>
      <dgm:spPr/>
      <dgm:t>
        <a:bodyPr/>
        <a:lstStyle/>
        <a:p>
          <a:endParaRPr lang="zh-TW" altLang="en-US"/>
        </a:p>
      </dgm:t>
    </dgm:pt>
    <dgm:pt modelId="{3DB2EFF4-3A0A-4508-8316-CF97CE7E1D65}" type="pres">
      <dgm:prSet presAssocID="{3A5D7244-DBDB-4BE2-BA1E-BC04B8C36964}" presName="accent_1" presStyleCnt="0"/>
      <dgm:spPr/>
    </dgm:pt>
    <dgm:pt modelId="{03C818B2-2F30-4052-8D37-BE2F11B37770}" type="pres">
      <dgm:prSet presAssocID="{3A5D7244-DBDB-4BE2-BA1E-BC04B8C36964}" presName="accentRepeatNode" presStyleLbl="solidFgAcc1" presStyleIdx="0" presStyleCnt="3"/>
      <dgm:spPr/>
    </dgm:pt>
    <dgm:pt modelId="{49713E4E-1224-437A-B171-DCB813BF45F6}" type="pres">
      <dgm:prSet presAssocID="{69F6390E-B988-4667-A08D-DDC4F2648D93}" presName="text_2" presStyleLbl="node1" presStyleIdx="1" presStyleCnt="3">
        <dgm:presLayoutVars>
          <dgm:bulletEnabled val="1"/>
        </dgm:presLayoutVars>
      </dgm:prSet>
      <dgm:spPr/>
      <dgm:t>
        <a:bodyPr/>
        <a:lstStyle/>
        <a:p>
          <a:endParaRPr lang="zh-TW" altLang="en-US"/>
        </a:p>
      </dgm:t>
    </dgm:pt>
    <dgm:pt modelId="{6D95EB2B-9E22-4E76-B771-06D8D49D84BD}" type="pres">
      <dgm:prSet presAssocID="{69F6390E-B988-4667-A08D-DDC4F2648D93}" presName="accent_2" presStyleCnt="0"/>
      <dgm:spPr/>
    </dgm:pt>
    <dgm:pt modelId="{5926DCDC-13E0-47AF-B0CC-B735BEDAFC21}" type="pres">
      <dgm:prSet presAssocID="{69F6390E-B988-4667-A08D-DDC4F2648D93}" presName="accentRepeatNode" presStyleLbl="solidFgAcc1" presStyleIdx="1" presStyleCnt="3"/>
      <dgm:spPr/>
    </dgm:pt>
    <dgm:pt modelId="{FB90C15D-BB4C-4503-94BB-9E53BFA279CF}" type="pres">
      <dgm:prSet presAssocID="{8573A8BE-DBF5-4FF2-A692-4FEC5FB27C3F}" presName="text_3" presStyleLbl="node1" presStyleIdx="2" presStyleCnt="3">
        <dgm:presLayoutVars>
          <dgm:bulletEnabled val="1"/>
        </dgm:presLayoutVars>
      </dgm:prSet>
      <dgm:spPr/>
      <dgm:t>
        <a:bodyPr/>
        <a:lstStyle/>
        <a:p>
          <a:endParaRPr lang="zh-TW" altLang="en-US"/>
        </a:p>
      </dgm:t>
    </dgm:pt>
    <dgm:pt modelId="{7E64DA90-27FF-41BA-AC53-756827478D44}" type="pres">
      <dgm:prSet presAssocID="{8573A8BE-DBF5-4FF2-A692-4FEC5FB27C3F}" presName="accent_3" presStyleCnt="0"/>
      <dgm:spPr/>
    </dgm:pt>
    <dgm:pt modelId="{66054609-996E-418D-9EB0-565EB3E0DA64}" type="pres">
      <dgm:prSet presAssocID="{8573A8BE-DBF5-4FF2-A692-4FEC5FB27C3F}" presName="accentRepeatNode" presStyleLbl="solidFgAcc1" presStyleIdx="2" presStyleCnt="3"/>
      <dgm:spPr/>
    </dgm:pt>
  </dgm:ptLst>
  <dgm:cxnLst>
    <dgm:cxn modelId="{F1B86C53-23E1-47B9-A2DF-50EA595B8C36}" type="presOf" srcId="{69F6390E-B988-4667-A08D-DDC4F2648D93}" destId="{49713E4E-1224-437A-B171-DCB813BF45F6}" srcOrd="0" destOrd="0" presId="urn:microsoft.com/office/officeart/2008/layout/VerticalCurvedList"/>
    <dgm:cxn modelId="{D99E4355-06B4-426D-BEB1-6AC5DBC1C4B5}" srcId="{2C27A179-1109-4ACB-907C-0C6876B8A3A3}" destId="{8573A8BE-DBF5-4FF2-A692-4FEC5FB27C3F}" srcOrd="2" destOrd="0" parTransId="{9C37CCA4-15D6-46CA-9B7D-D8E76B7868B1}" sibTransId="{EE1B33FC-E850-499D-9F2E-BD60E9F71176}"/>
    <dgm:cxn modelId="{923A2B05-15B1-4DC1-AA8C-0BEBB308B2BE}" srcId="{2C27A179-1109-4ACB-907C-0C6876B8A3A3}" destId="{69F6390E-B988-4667-A08D-DDC4F2648D93}" srcOrd="1" destOrd="0" parTransId="{B93A0360-028B-4968-88D1-8D0633335C54}" sibTransId="{873EA298-7153-42F2-8F22-D3EC3C0BA7AA}"/>
    <dgm:cxn modelId="{3BD1D276-E809-4170-B69C-543C3120D2DF}" type="presOf" srcId="{8573A8BE-DBF5-4FF2-A692-4FEC5FB27C3F}" destId="{FB90C15D-BB4C-4503-94BB-9E53BFA279CF}" srcOrd="0" destOrd="0" presId="urn:microsoft.com/office/officeart/2008/layout/VerticalCurvedList"/>
    <dgm:cxn modelId="{89248759-67C5-45C3-B437-F9B534BB6837}" srcId="{2C27A179-1109-4ACB-907C-0C6876B8A3A3}" destId="{3A5D7244-DBDB-4BE2-BA1E-BC04B8C36964}" srcOrd="0" destOrd="0" parTransId="{EEDF626E-228F-47C8-9B2D-2E2DF47E9E7A}" sibTransId="{E56791DB-8461-4464-938F-FC3C44C786A9}"/>
    <dgm:cxn modelId="{DD960300-9FA8-4980-877F-911ADBD03ACB}" type="presOf" srcId="{E56791DB-8461-4464-938F-FC3C44C786A9}" destId="{A5AD1134-1923-47EE-9FB9-3E9FF0275472}" srcOrd="0" destOrd="0" presId="urn:microsoft.com/office/officeart/2008/layout/VerticalCurvedList"/>
    <dgm:cxn modelId="{50D6EC79-1D75-4D5A-B193-9050B9985F96}" type="presOf" srcId="{3A5D7244-DBDB-4BE2-BA1E-BC04B8C36964}" destId="{B1CA1D20-7E5D-4883-9522-519B75FFFD1D}" srcOrd="0" destOrd="0" presId="urn:microsoft.com/office/officeart/2008/layout/VerticalCurvedList"/>
    <dgm:cxn modelId="{2D40A605-132C-45F7-BE18-EE11D75F1D47}" type="presOf" srcId="{2C27A179-1109-4ACB-907C-0C6876B8A3A3}" destId="{1D730C1C-BC59-450D-95F9-0D75EB4D7CA5}" srcOrd="0" destOrd="0" presId="urn:microsoft.com/office/officeart/2008/layout/VerticalCurvedList"/>
    <dgm:cxn modelId="{44F1B900-3FD4-4DB4-BC71-44A813723958}" type="presParOf" srcId="{1D730C1C-BC59-450D-95F9-0D75EB4D7CA5}" destId="{3CD9D519-14A0-4C9E-ABA3-F73E1E49E590}" srcOrd="0" destOrd="0" presId="urn:microsoft.com/office/officeart/2008/layout/VerticalCurvedList"/>
    <dgm:cxn modelId="{A70A0D11-D2D9-457B-B502-E5147920B48C}" type="presParOf" srcId="{3CD9D519-14A0-4C9E-ABA3-F73E1E49E590}" destId="{2F65E005-6535-4DDB-BF83-B2B107BE42AC}" srcOrd="0" destOrd="0" presId="urn:microsoft.com/office/officeart/2008/layout/VerticalCurvedList"/>
    <dgm:cxn modelId="{9A859DED-09B9-4F5F-B82F-1E74845E0959}" type="presParOf" srcId="{2F65E005-6535-4DDB-BF83-B2B107BE42AC}" destId="{8A665134-8C1E-4497-A649-F502DC8E7705}" srcOrd="0" destOrd="0" presId="urn:microsoft.com/office/officeart/2008/layout/VerticalCurvedList"/>
    <dgm:cxn modelId="{E69347D8-501A-4EE6-BF76-FB69B6C461E8}" type="presParOf" srcId="{2F65E005-6535-4DDB-BF83-B2B107BE42AC}" destId="{A5AD1134-1923-47EE-9FB9-3E9FF0275472}" srcOrd="1" destOrd="0" presId="urn:microsoft.com/office/officeart/2008/layout/VerticalCurvedList"/>
    <dgm:cxn modelId="{8DAF4ADA-952A-4653-859A-3867A348D924}" type="presParOf" srcId="{2F65E005-6535-4DDB-BF83-B2B107BE42AC}" destId="{F890B43F-E369-4822-A62F-E7A435190A19}" srcOrd="2" destOrd="0" presId="urn:microsoft.com/office/officeart/2008/layout/VerticalCurvedList"/>
    <dgm:cxn modelId="{F4841D4E-1070-4064-80FD-7400CF4BEA38}" type="presParOf" srcId="{2F65E005-6535-4DDB-BF83-B2B107BE42AC}" destId="{41D6A2B9-3978-499D-AAF3-D6A8396F433B}" srcOrd="3" destOrd="0" presId="urn:microsoft.com/office/officeart/2008/layout/VerticalCurvedList"/>
    <dgm:cxn modelId="{825525D6-8D9F-4C43-83FC-BF22E54097C7}" type="presParOf" srcId="{3CD9D519-14A0-4C9E-ABA3-F73E1E49E590}" destId="{B1CA1D20-7E5D-4883-9522-519B75FFFD1D}" srcOrd="1" destOrd="0" presId="urn:microsoft.com/office/officeart/2008/layout/VerticalCurvedList"/>
    <dgm:cxn modelId="{8AA822EB-9A4D-46DE-9259-CA120921994B}" type="presParOf" srcId="{3CD9D519-14A0-4C9E-ABA3-F73E1E49E590}" destId="{3DB2EFF4-3A0A-4508-8316-CF97CE7E1D65}" srcOrd="2" destOrd="0" presId="urn:microsoft.com/office/officeart/2008/layout/VerticalCurvedList"/>
    <dgm:cxn modelId="{F78ED593-05EC-4FF9-AFA3-AB73AC5B3461}" type="presParOf" srcId="{3DB2EFF4-3A0A-4508-8316-CF97CE7E1D65}" destId="{03C818B2-2F30-4052-8D37-BE2F11B37770}" srcOrd="0" destOrd="0" presId="urn:microsoft.com/office/officeart/2008/layout/VerticalCurvedList"/>
    <dgm:cxn modelId="{EEB6221E-B953-4117-84B9-E10865DDD58F}" type="presParOf" srcId="{3CD9D519-14A0-4C9E-ABA3-F73E1E49E590}" destId="{49713E4E-1224-437A-B171-DCB813BF45F6}" srcOrd="3" destOrd="0" presId="urn:microsoft.com/office/officeart/2008/layout/VerticalCurvedList"/>
    <dgm:cxn modelId="{0B5041A6-5D7D-4365-B2BC-6085FAFEBCB8}" type="presParOf" srcId="{3CD9D519-14A0-4C9E-ABA3-F73E1E49E590}" destId="{6D95EB2B-9E22-4E76-B771-06D8D49D84BD}" srcOrd="4" destOrd="0" presId="urn:microsoft.com/office/officeart/2008/layout/VerticalCurvedList"/>
    <dgm:cxn modelId="{A818B241-919B-403C-9B71-7137028B28A3}" type="presParOf" srcId="{6D95EB2B-9E22-4E76-B771-06D8D49D84BD}" destId="{5926DCDC-13E0-47AF-B0CC-B735BEDAFC21}" srcOrd="0" destOrd="0" presId="urn:microsoft.com/office/officeart/2008/layout/VerticalCurvedList"/>
    <dgm:cxn modelId="{FDBF235B-7858-4108-BCD2-93128E50A945}" type="presParOf" srcId="{3CD9D519-14A0-4C9E-ABA3-F73E1E49E590}" destId="{FB90C15D-BB4C-4503-94BB-9E53BFA279CF}" srcOrd="5" destOrd="0" presId="urn:microsoft.com/office/officeart/2008/layout/VerticalCurvedList"/>
    <dgm:cxn modelId="{BB80D697-8867-4BC9-994F-DC18137901C0}" type="presParOf" srcId="{3CD9D519-14A0-4C9E-ABA3-F73E1E49E590}" destId="{7E64DA90-27FF-41BA-AC53-756827478D44}" srcOrd="6" destOrd="0" presId="urn:microsoft.com/office/officeart/2008/layout/VerticalCurvedList"/>
    <dgm:cxn modelId="{F4D94590-F926-41BC-A88E-C71D44D1991F}" type="presParOf" srcId="{7E64DA90-27FF-41BA-AC53-756827478D44}" destId="{66054609-996E-418D-9EB0-565EB3E0DA6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CD8835-0DE6-4F69-9EF2-D51E1FDB95C8}" type="doc">
      <dgm:prSet loTypeId="urn:microsoft.com/office/officeart/2005/8/layout/process3" loCatId="process" qsTypeId="urn:microsoft.com/office/officeart/2005/8/quickstyle/simple1" qsCatId="simple" csTypeId="urn:microsoft.com/office/officeart/2005/8/colors/colorful3" csCatId="colorful" phldr="1"/>
      <dgm:spPr/>
      <dgm:t>
        <a:bodyPr/>
        <a:lstStyle/>
        <a:p>
          <a:endParaRPr lang="zh-TW" altLang="en-US"/>
        </a:p>
      </dgm:t>
    </dgm:pt>
    <dgm:pt modelId="{20674803-6E40-465A-9872-71124894814D}">
      <dgm:prSet phldrT="[文字]" custT="1"/>
      <dgm:spPr/>
      <dgm:t>
        <a:bodyPr/>
        <a:lstStyle/>
        <a:p>
          <a:r>
            <a:rPr lang="en-US" altLang="zh-TW" sz="1800" dirty="0"/>
            <a:t>Pre-Lesson task</a:t>
          </a:r>
          <a:endParaRPr lang="zh-TW" altLang="en-US" sz="1800" dirty="0"/>
        </a:p>
      </dgm:t>
    </dgm:pt>
    <dgm:pt modelId="{12148B7C-7B4B-4FA3-8BD4-B17633A4C3BD}" type="parTrans" cxnId="{201B8EDD-029A-4BFB-AB6C-870D72AFC36C}">
      <dgm:prSet/>
      <dgm:spPr/>
      <dgm:t>
        <a:bodyPr/>
        <a:lstStyle/>
        <a:p>
          <a:endParaRPr lang="zh-TW" altLang="en-US"/>
        </a:p>
      </dgm:t>
    </dgm:pt>
    <dgm:pt modelId="{5513079C-924D-4CF7-B700-C8307B9B76A9}" type="sibTrans" cxnId="{201B8EDD-029A-4BFB-AB6C-870D72AFC36C}">
      <dgm:prSet/>
      <dgm:spPr/>
      <dgm:t>
        <a:bodyPr/>
        <a:lstStyle/>
        <a:p>
          <a:endParaRPr lang="zh-TW" altLang="en-US"/>
        </a:p>
      </dgm:t>
    </dgm:pt>
    <dgm:pt modelId="{B858C70A-10EE-49ED-9FA9-1399679FDA25}">
      <dgm:prSet phldrT="[文字]" custT="1"/>
      <dgm:spPr/>
      <dgm:t>
        <a:bodyPr/>
        <a:lstStyle/>
        <a:p>
          <a:r>
            <a:rPr lang="en-US" altLang="en-US" sz="1800" dirty="0"/>
            <a:t>Complete the pre-lesson  worksheet and learn about medical inventions of the two world wars through self-directed learning</a:t>
          </a:r>
          <a:r>
            <a:rPr lang="en-US" altLang="en-US" sz="1400" dirty="0" smtClean="0"/>
            <a:t>. </a:t>
          </a:r>
          <a:r>
            <a:rPr lang="en-US" altLang="zh-TW" sz="1400" dirty="0" smtClean="0"/>
            <a:t>(Appendix A)</a:t>
          </a:r>
          <a:endParaRPr lang="zh-TW" altLang="en-US" sz="1400" dirty="0"/>
        </a:p>
      </dgm:t>
    </dgm:pt>
    <dgm:pt modelId="{27359E49-2468-4C11-8459-864CBD33EF49}" type="parTrans" cxnId="{415DD6D5-12C8-4DB5-AC16-3D5FD3FDA28A}">
      <dgm:prSet/>
      <dgm:spPr/>
      <dgm:t>
        <a:bodyPr/>
        <a:lstStyle/>
        <a:p>
          <a:endParaRPr lang="zh-TW" altLang="en-US"/>
        </a:p>
      </dgm:t>
    </dgm:pt>
    <dgm:pt modelId="{C2933E00-8AC3-496F-BA32-64532C94D3A8}" type="sibTrans" cxnId="{415DD6D5-12C8-4DB5-AC16-3D5FD3FDA28A}">
      <dgm:prSet/>
      <dgm:spPr/>
      <dgm:t>
        <a:bodyPr/>
        <a:lstStyle/>
        <a:p>
          <a:endParaRPr lang="zh-TW" altLang="en-US"/>
        </a:p>
      </dgm:t>
    </dgm:pt>
    <dgm:pt modelId="{9CF3B533-ABF2-4C32-B913-94058FBB2103}">
      <dgm:prSet phldrT="[文字]" custT="1"/>
      <dgm:spPr/>
      <dgm:t>
        <a:bodyPr/>
        <a:lstStyle/>
        <a:p>
          <a:r>
            <a:rPr lang="en-US" altLang="zh-TW" sz="1800" dirty="0"/>
            <a:t>Classwork</a:t>
          </a:r>
          <a:endParaRPr lang="zh-TW" altLang="en-US" sz="1800" dirty="0"/>
        </a:p>
      </dgm:t>
    </dgm:pt>
    <dgm:pt modelId="{62A2AD78-4D89-40F6-849E-A150234893FC}" type="parTrans" cxnId="{C666ECD4-416F-4232-B096-F0B328807D0C}">
      <dgm:prSet/>
      <dgm:spPr/>
      <dgm:t>
        <a:bodyPr/>
        <a:lstStyle/>
        <a:p>
          <a:endParaRPr lang="zh-TW" altLang="en-US"/>
        </a:p>
      </dgm:t>
    </dgm:pt>
    <dgm:pt modelId="{9D7BB509-5957-4799-BE36-B2153DAFDFA0}" type="sibTrans" cxnId="{C666ECD4-416F-4232-B096-F0B328807D0C}">
      <dgm:prSet/>
      <dgm:spPr/>
      <dgm:t>
        <a:bodyPr/>
        <a:lstStyle/>
        <a:p>
          <a:endParaRPr lang="zh-TW" altLang="en-US"/>
        </a:p>
      </dgm:t>
    </dgm:pt>
    <dgm:pt modelId="{EDCBE2A1-5B7E-4E4C-9D0A-A16C2297E055}">
      <dgm:prSet phldrT="[文字]" custT="1"/>
      <dgm:spPr/>
      <dgm:t>
        <a:bodyPr/>
        <a:lstStyle/>
        <a:p>
          <a:r>
            <a:rPr lang="en-US" altLang="en-US" sz="1800" dirty="0"/>
            <a:t>Students report on their learning outcomes, understand the disaster brought by the two world wars and how medical inventions of the two world wars helped save the sick and the wounded</a:t>
          </a:r>
          <a:r>
            <a:rPr lang="en-US" altLang="en-US" sz="1800" dirty="0" smtClean="0"/>
            <a:t>. (Appendixes B-D)</a:t>
          </a:r>
          <a:endParaRPr lang="zh-TW" altLang="en-US" sz="1800" dirty="0"/>
        </a:p>
      </dgm:t>
    </dgm:pt>
    <dgm:pt modelId="{2BD1E843-00C9-49CC-8C47-9AABBB24C21C}" type="parTrans" cxnId="{55C113F1-C4F0-4879-A3E8-9C833EB1CE18}">
      <dgm:prSet/>
      <dgm:spPr/>
      <dgm:t>
        <a:bodyPr/>
        <a:lstStyle/>
        <a:p>
          <a:endParaRPr lang="zh-TW" altLang="en-US"/>
        </a:p>
      </dgm:t>
    </dgm:pt>
    <dgm:pt modelId="{C552236A-82B3-46B4-9ACE-861234B2A93E}" type="sibTrans" cxnId="{55C113F1-C4F0-4879-A3E8-9C833EB1CE18}">
      <dgm:prSet/>
      <dgm:spPr/>
      <dgm:t>
        <a:bodyPr/>
        <a:lstStyle/>
        <a:p>
          <a:endParaRPr lang="zh-TW" altLang="en-US"/>
        </a:p>
      </dgm:t>
    </dgm:pt>
    <dgm:pt modelId="{6D0A5118-360B-4E31-98C2-01ADB76A8AAA}">
      <dgm:prSet phldrT="[文字]" custT="1"/>
      <dgm:spPr/>
      <dgm:t>
        <a:bodyPr/>
        <a:lstStyle/>
        <a:p>
          <a:r>
            <a:rPr lang="en-US" altLang="zh-TW" sz="1800" dirty="0"/>
            <a:t>Post Lesson Task</a:t>
          </a:r>
          <a:endParaRPr lang="zh-TW" altLang="en-US" sz="1800" dirty="0"/>
        </a:p>
      </dgm:t>
    </dgm:pt>
    <dgm:pt modelId="{3D36A56E-CD39-4E5D-B1D5-3D0EE567E3A5}" type="parTrans" cxnId="{64B72737-8EFF-4AE1-88B7-6B89E96039F2}">
      <dgm:prSet/>
      <dgm:spPr/>
      <dgm:t>
        <a:bodyPr/>
        <a:lstStyle/>
        <a:p>
          <a:endParaRPr lang="zh-TW" altLang="en-US"/>
        </a:p>
      </dgm:t>
    </dgm:pt>
    <dgm:pt modelId="{8CAFC1FD-13A3-4A7B-BBA8-417C2406CADD}" type="sibTrans" cxnId="{64B72737-8EFF-4AE1-88B7-6B89E96039F2}">
      <dgm:prSet/>
      <dgm:spPr/>
      <dgm:t>
        <a:bodyPr/>
        <a:lstStyle/>
        <a:p>
          <a:endParaRPr lang="zh-TW" altLang="en-US"/>
        </a:p>
      </dgm:t>
    </dgm:pt>
    <dgm:pt modelId="{48881B34-7F0D-4B20-89DA-DA08F9514FCB}">
      <dgm:prSet phldrT="[文字]" custT="1"/>
      <dgm:spPr/>
      <dgm:t>
        <a:bodyPr/>
        <a:lstStyle/>
        <a:p>
          <a:pPr rtl="0"/>
          <a:r>
            <a:rPr lang="en-US" altLang="en-US" sz="1800" dirty="0"/>
            <a:t>Students conduct extended</a:t>
          </a:r>
          <a:r>
            <a:rPr lang="en-US" altLang="en-US" sz="1800" dirty="0">
              <a:latin typeface="Rockwell Condensed" panose="02060603050405020104"/>
            </a:rPr>
            <a:t> </a:t>
          </a:r>
          <a:r>
            <a:rPr lang="en-US" altLang="en-US" sz="1800" dirty="0">
              <a:latin typeface="Rockwell"/>
            </a:rPr>
            <a:t>activity </a:t>
          </a:r>
          <a:r>
            <a:rPr lang="en-US" altLang="en-US" sz="1800" dirty="0"/>
            <a:t>on the </a:t>
          </a:r>
          <a:r>
            <a:rPr lang="en-US" altLang="en-US" sz="1800" dirty="0">
              <a:latin typeface="Rockwell"/>
            </a:rPr>
            <a:t>discovery</a:t>
          </a:r>
          <a:r>
            <a:rPr lang="en-US" altLang="en-US" sz="1800" dirty="0"/>
            <a:t> of penicillin and learn about the inventor's</a:t>
          </a:r>
          <a:r>
            <a:rPr lang="en-US" altLang="en-US" sz="1800" dirty="0">
              <a:latin typeface="Rockwell Condensed" panose="02060603050405020104"/>
            </a:rPr>
            <a:t> /</a:t>
          </a:r>
          <a:r>
            <a:rPr lang="en-US" altLang="en-US" sz="1800" dirty="0">
              <a:latin typeface="Rockwell"/>
            </a:rPr>
            <a:t>discoverer's</a:t>
          </a:r>
          <a:r>
            <a:rPr lang="en-US" altLang="en-US" sz="1800" dirty="0"/>
            <a:t> perseverance</a:t>
          </a:r>
          <a:r>
            <a:rPr lang="en-US" altLang="en-US" sz="1800" dirty="0" smtClean="0"/>
            <a:t>. (Appendix E)</a:t>
          </a:r>
          <a:endParaRPr lang="en-US" sz="1800" dirty="0">
            <a:latin typeface="Rockwell Condensed" panose="02060603050405020104"/>
          </a:endParaRPr>
        </a:p>
      </dgm:t>
    </dgm:pt>
    <dgm:pt modelId="{2F70E642-182A-438E-9261-83598F8E691B}" type="parTrans" cxnId="{AE9A90CB-DF9A-4D3F-8915-6361782EC2DF}">
      <dgm:prSet/>
      <dgm:spPr/>
      <dgm:t>
        <a:bodyPr/>
        <a:lstStyle/>
        <a:p>
          <a:endParaRPr lang="zh-TW" altLang="en-US"/>
        </a:p>
      </dgm:t>
    </dgm:pt>
    <dgm:pt modelId="{1FA01D9E-02B9-40D8-918D-43897FFD5AD5}" type="sibTrans" cxnId="{AE9A90CB-DF9A-4D3F-8915-6361782EC2DF}">
      <dgm:prSet/>
      <dgm:spPr/>
      <dgm:t>
        <a:bodyPr/>
        <a:lstStyle/>
        <a:p>
          <a:endParaRPr lang="zh-TW" altLang="en-US"/>
        </a:p>
      </dgm:t>
    </dgm:pt>
    <dgm:pt modelId="{3FEAEFD5-E1C6-4815-A278-ABABDF7AEC9D}" type="pres">
      <dgm:prSet presAssocID="{75CD8835-0DE6-4F69-9EF2-D51E1FDB95C8}" presName="linearFlow" presStyleCnt="0">
        <dgm:presLayoutVars>
          <dgm:dir/>
          <dgm:animLvl val="lvl"/>
          <dgm:resizeHandles val="exact"/>
        </dgm:presLayoutVars>
      </dgm:prSet>
      <dgm:spPr/>
      <dgm:t>
        <a:bodyPr/>
        <a:lstStyle/>
        <a:p>
          <a:endParaRPr lang="zh-TW" altLang="en-US"/>
        </a:p>
      </dgm:t>
    </dgm:pt>
    <dgm:pt modelId="{5D0E6E97-D3CF-49ED-8E37-9CD10130F9E8}" type="pres">
      <dgm:prSet presAssocID="{20674803-6E40-465A-9872-71124894814D}" presName="composite" presStyleCnt="0"/>
      <dgm:spPr/>
      <dgm:t>
        <a:bodyPr/>
        <a:lstStyle/>
        <a:p>
          <a:endParaRPr lang="en-US" altLang="zh-HK"/>
        </a:p>
      </dgm:t>
    </dgm:pt>
    <dgm:pt modelId="{5EC9390A-03DF-4A39-8B05-63517B598A0F}" type="pres">
      <dgm:prSet presAssocID="{20674803-6E40-465A-9872-71124894814D}" presName="parTx" presStyleLbl="node1" presStyleIdx="0" presStyleCnt="3">
        <dgm:presLayoutVars>
          <dgm:chMax val="0"/>
          <dgm:chPref val="0"/>
          <dgm:bulletEnabled val="1"/>
        </dgm:presLayoutVars>
      </dgm:prSet>
      <dgm:spPr/>
      <dgm:t>
        <a:bodyPr/>
        <a:lstStyle/>
        <a:p>
          <a:endParaRPr lang="zh-TW" altLang="en-US"/>
        </a:p>
      </dgm:t>
    </dgm:pt>
    <dgm:pt modelId="{369A3FD3-0F54-44EE-8A81-2F42D82F3F09}" type="pres">
      <dgm:prSet presAssocID="{20674803-6E40-465A-9872-71124894814D}" presName="parSh" presStyleLbl="node1" presStyleIdx="0" presStyleCnt="3" custScaleY="98367" custLinFactNeighborX="149" custLinFactNeighborY="-18076"/>
      <dgm:spPr/>
      <dgm:t>
        <a:bodyPr/>
        <a:lstStyle/>
        <a:p>
          <a:endParaRPr lang="zh-TW" altLang="en-US"/>
        </a:p>
      </dgm:t>
    </dgm:pt>
    <dgm:pt modelId="{AEDF660E-8BF1-49DA-80F4-30A1CA27A85D}" type="pres">
      <dgm:prSet presAssocID="{20674803-6E40-465A-9872-71124894814D}" presName="desTx" presStyleLbl="fgAcc1" presStyleIdx="0" presStyleCnt="3" custScaleY="74895" custLinFactNeighborX="738" custLinFactNeighborY="-22264">
        <dgm:presLayoutVars>
          <dgm:bulletEnabled val="1"/>
        </dgm:presLayoutVars>
      </dgm:prSet>
      <dgm:spPr/>
      <dgm:t>
        <a:bodyPr/>
        <a:lstStyle/>
        <a:p>
          <a:endParaRPr lang="zh-TW" altLang="en-US"/>
        </a:p>
      </dgm:t>
    </dgm:pt>
    <dgm:pt modelId="{D71234DE-37F4-45EE-8132-BD5D6754427E}" type="pres">
      <dgm:prSet presAssocID="{5513079C-924D-4CF7-B700-C8307B9B76A9}" presName="sibTrans" presStyleLbl="sibTrans2D1" presStyleIdx="0" presStyleCnt="2"/>
      <dgm:spPr/>
      <dgm:t>
        <a:bodyPr/>
        <a:lstStyle/>
        <a:p>
          <a:endParaRPr lang="zh-TW" altLang="en-US"/>
        </a:p>
      </dgm:t>
    </dgm:pt>
    <dgm:pt modelId="{B01F3E5A-3DDC-4F9F-82EA-9BF8A9A2D464}" type="pres">
      <dgm:prSet presAssocID="{5513079C-924D-4CF7-B700-C8307B9B76A9}" presName="connTx" presStyleLbl="sibTrans2D1" presStyleIdx="0" presStyleCnt="2"/>
      <dgm:spPr/>
      <dgm:t>
        <a:bodyPr/>
        <a:lstStyle/>
        <a:p>
          <a:endParaRPr lang="zh-TW" altLang="en-US"/>
        </a:p>
      </dgm:t>
    </dgm:pt>
    <dgm:pt modelId="{59E437A6-33C3-47A0-A58E-1A5CB64DA1CB}" type="pres">
      <dgm:prSet presAssocID="{9CF3B533-ABF2-4C32-B913-94058FBB2103}" presName="composite" presStyleCnt="0"/>
      <dgm:spPr/>
      <dgm:t>
        <a:bodyPr/>
        <a:lstStyle/>
        <a:p>
          <a:endParaRPr lang="en-US" altLang="zh-HK"/>
        </a:p>
      </dgm:t>
    </dgm:pt>
    <dgm:pt modelId="{EC433E23-5D4D-42F2-8A70-B6F5AFD38A39}" type="pres">
      <dgm:prSet presAssocID="{9CF3B533-ABF2-4C32-B913-94058FBB2103}" presName="parTx" presStyleLbl="node1" presStyleIdx="0" presStyleCnt="3">
        <dgm:presLayoutVars>
          <dgm:chMax val="0"/>
          <dgm:chPref val="0"/>
          <dgm:bulletEnabled val="1"/>
        </dgm:presLayoutVars>
      </dgm:prSet>
      <dgm:spPr/>
      <dgm:t>
        <a:bodyPr/>
        <a:lstStyle/>
        <a:p>
          <a:endParaRPr lang="zh-TW" altLang="en-US"/>
        </a:p>
      </dgm:t>
    </dgm:pt>
    <dgm:pt modelId="{32CF2A93-44E4-48B2-AB42-D6E08FAC65C5}" type="pres">
      <dgm:prSet presAssocID="{9CF3B533-ABF2-4C32-B913-94058FBB2103}" presName="parSh" presStyleLbl="node1" presStyleIdx="1" presStyleCnt="3"/>
      <dgm:spPr/>
      <dgm:t>
        <a:bodyPr/>
        <a:lstStyle/>
        <a:p>
          <a:endParaRPr lang="zh-TW" altLang="en-US"/>
        </a:p>
      </dgm:t>
    </dgm:pt>
    <dgm:pt modelId="{B8B2E515-FD29-4C86-8EF7-84B1ECEC0763}" type="pres">
      <dgm:prSet presAssocID="{9CF3B533-ABF2-4C32-B913-94058FBB2103}" presName="desTx" presStyleLbl="fgAcc1" presStyleIdx="1" presStyleCnt="3" custLinFactNeighborX="-2621" custLinFactNeighborY="-5352">
        <dgm:presLayoutVars>
          <dgm:bulletEnabled val="1"/>
        </dgm:presLayoutVars>
      </dgm:prSet>
      <dgm:spPr/>
      <dgm:t>
        <a:bodyPr/>
        <a:lstStyle/>
        <a:p>
          <a:endParaRPr lang="zh-TW" altLang="en-US"/>
        </a:p>
      </dgm:t>
    </dgm:pt>
    <dgm:pt modelId="{A14A22E0-DBE3-4D83-9109-0EA3166433EC}" type="pres">
      <dgm:prSet presAssocID="{9D7BB509-5957-4799-BE36-B2153DAFDFA0}" presName="sibTrans" presStyleLbl="sibTrans2D1" presStyleIdx="1" presStyleCnt="2"/>
      <dgm:spPr/>
      <dgm:t>
        <a:bodyPr/>
        <a:lstStyle/>
        <a:p>
          <a:endParaRPr lang="zh-TW" altLang="en-US"/>
        </a:p>
      </dgm:t>
    </dgm:pt>
    <dgm:pt modelId="{8D62D706-E76E-42B0-9A5C-164175708024}" type="pres">
      <dgm:prSet presAssocID="{9D7BB509-5957-4799-BE36-B2153DAFDFA0}" presName="connTx" presStyleLbl="sibTrans2D1" presStyleIdx="1" presStyleCnt="2"/>
      <dgm:spPr/>
      <dgm:t>
        <a:bodyPr/>
        <a:lstStyle/>
        <a:p>
          <a:endParaRPr lang="zh-TW" altLang="en-US"/>
        </a:p>
      </dgm:t>
    </dgm:pt>
    <dgm:pt modelId="{E4D63139-A11B-427C-9210-B8CE79D3F9CC}" type="pres">
      <dgm:prSet presAssocID="{6D0A5118-360B-4E31-98C2-01ADB76A8AAA}" presName="composite" presStyleCnt="0"/>
      <dgm:spPr/>
      <dgm:t>
        <a:bodyPr/>
        <a:lstStyle/>
        <a:p>
          <a:endParaRPr lang="en-US" altLang="zh-HK"/>
        </a:p>
      </dgm:t>
    </dgm:pt>
    <dgm:pt modelId="{E743F4CA-13B1-41C1-9B7E-2AC453BB2429}" type="pres">
      <dgm:prSet presAssocID="{6D0A5118-360B-4E31-98C2-01ADB76A8AAA}" presName="parTx" presStyleLbl="node1" presStyleIdx="1" presStyleCnt="3">
        <dgm:presLayoutVars>
          <dgm:chMax val="0"/>
          <dgm:chPref val="0"/>
          <dgm:bulletEnabled val="1"/>
        </dgm:presLayoutVars>
      </dgm:prSet>
      <dgm:spPr/>
      <dgm:t>
        <a:bodyPr/>
        <a:lstStyle/>
        <a:p>
          <a:endParaRPr lang="zh-TW" altLang="en-US"/>
        </a:p>
      </dgm:t>
    </dgm:pt>
    <dgm:pt modelId="{E0D3BEFF-F56B-4E5A-A425-A6A1D28CC886}" type="pres">
      <dgm:prSet presAssocID="{6D0A5118-360B-4E31-98C2-01ADB76A8AAA}" presName="parSh" presStyleLbl="node1" presStyleIdx="2" presStyleCnt="3"/>
      <dgm:spPr/>
      <dgm:t>
        <a:bodyPr/>
        <a:lstStyle/>
        <a:p>
          <a:endParaRPr lang="zh-TW" altLang="en-US"/>
        </a:p>
      </dgm:t>
    </dgm:pt>
    <dgm:pt modelId="{83956695-A245-4BC9-B085-CC7B5C2775F5}" type="pres">
      <dgm:prSet presAssocID="{6D0A5118-360B-4E31-98C2-01ADB76A8AAA}" presName="desTx" presStyleLbl="fgAcc1" presStyleIdx="2" presStyleCnt="3" custLinFactNeighborX="1804" custLinFactNeighborY="-5780">
        <dgm:presLayoutVars>
          <dgm:bulletEnabled val="1"/>
        </dgm:presLayoutVars>
      </dgm:prSet>
      <dgm:spPr/>
      <dgm:t>
        <a:bodyPr/>
        <a:lstStyle/>
        <a:p>
          <a:endParaRPr lang="zh-TW" altLang="en-US"/>
        </a:p>
      </dgm:t>
    </dgm:pt>
  </dgm:ptLst>
  <dgm:cxnLst>
    <dgm:cxn modelId="{7621358C-A1C4-4528-BAC2-ECADEECC359E}" type="presOf" srcId="{20674803-6E40-465A-9872-71124894814D}" destId="{369A3FD3-0F54-44EE-8A81-2F42D82F3F09}" srcOrd="1" destOrd="0" presId="urn:microsoft.com/office/officeart/2005/8/layout/process3"/>
    <dgm:cxn modelId="{55C113F1-C4F0-4879-A3E8-9C833EB1CE18}" srcId="{9CF3B533-ABF2-4C32-B913-94058FBB2103}" destId="{EDCBE2A1-5B7E-4E4C-9D0A-A16C2297E055}" srcOrd="0" destOrd="0" parTransId="{2BD1E843-00C9-49CC-8C47-9AABBB24C21C}" sibTransId="{C552236A-82B3-46B4-9ACE-861234B2A93E}"/>
    <dgm:cxn modelId="{201B8EDD-029A-4BFB-AB6C-870D72AFC36C}" srcId="{75CD8835-0DE6-4F69-9EF2-D51E1FDB95C8}" destId="{20674803-6E40-465A-9872-71124894814D}" srcOrd="0" destOrd="0" parTransId="{12148B7C-7B4B-4FA3-8BD4-B17633A4C3BD}" sibTransId="{5513079C-924D-4CF7-B700-C8307B9B76A9}"/>
    <dgm:cxn modelId="{25A65CD8-7A68-4945-9F5A-02854549F9F3}" type="presOf" srcId="{48881B34-7F0D-4B20-89DA-DA08F9514FCB}" destId="{83956695-A245-4BC9-B085-CC7B5C2775F5}" srcOrd="0" destOrd="0" presId="urn:microsoft.com/office/officeart/2005/8/layout/process3"/>
    <dgm:cxn modelId="{17BDDE4E-7827-465C-AE50-79D86FCE00AA}" type="presOf" srcId="{5513079C-924D-4CF7-B700-C8307B9B76A9}" destId="{D71234DE-37F4-45EE-8132-BD5D6754427E}" srcOrd="0" destOrd="0" presId="urn:microsoft.com/office/officeart/2005/8/layout/process3"/>
    <dgm:cxn modelId="{9DC5FF6A-EC81-4C3E-BF01-815D0A31B79F}" type="presOf" srcId="{B858C70A-10EE-49ED-9FA9-1399679FDA25}" destId="{AEDF660E-8BF1-49DA-80F4-30A1CA27A85D}" srcOrd="0" destOrd="0" presId="urn:microsoft.com/office/officeart/2005/8/layout/process3"/>
    <dgm:cxn modelId="{BE4A5852-E61B-4F3B-B44F-069DFB209717}" type="presOf" srcId="{9CF3B533-ABF2-4C32-B913-94058FBB2103}" destId="{32CF2A93-44E4-48B2-AB42-D6E08FAC65C5}" srcOrd="1" destOrd="0" presId="urn:microsoft.com/office/officeart/2005/8/layout/process3"/>
    <dgm:cxn modelId="{D435BA67-C3F0-47E5-B59D-D978747E28CB}" type="presOf" srcId="{9D7BB509-5957-4799-BE36-B2153DAFDFA0}" destId="{8D62D706-E76E-42B0-9A5C-164175708024}" srcOrd="1" destOrd="0" presId="urn:microsoft.com/office/officeart/2005/8/layout/process3"/>
    <dgm:cxn modelId="{D7A388F4-014A-4F1B-80A8-83A658013675}" type="presOf" srcId="{9CF3B533-ABF2-4C32-B913-94058FBB2103}" destId="{EC433E23-5D4D-42F2-8A70-B6F5AFD38A39}" srcOrd="0" destOrd="0" presId="urn:microsoft.com/office/officeart/2005/8/layout/process3"/>
    <dgm:cxn modelId="{C666ECD4-416F-4232-B096-F0B328807D0C}" srcId="{75CD8835-0DE6-4F69-9EF2-D51E1FDB95C8}" destId="{9CF3B533-ABF2-4C32-B913-94058FBB2103}" srcOrd="1" destOrd="0" parTransId="{62A2AD78-4D89-40F6-849E-A150234893FC}" sibTransId="{9D7BB509-5957-4799-BE36-B2153DAFDFA0}"/>
    <dgm:cxn modelId="{B0C0D84F-AA05-4140-87C0-9099A80134F5}" type="presOf" srcId="{20674803-6E40-465A-9872-71124894814D}" destId="{5EC9390A-03DF-4A39-8B05-63517B598A0F}" srcOrd="0" destOrd="0" presId="urn:microsoft.com/office/officeart/2005/8/layout/process3"/>
    <dgm:cxn modelId="{AE9A90CB-DF9A-4D3F-8915-6361782EC2DF}" srcId="{6D0A5118-360B-4E31-98C2-01ADB76A8AAA}" destId="{48881B34-7F0D-4B20-89DA-DA08F9514FCB}" srcOrd="0" destOrd="0" parTransId="{2F70E642-182A-438E-9261-83598F8E691B}" sibTransId="{1FA01D9E-02B9-40D8-918D-43897FFD5AD5}"/>
    <dgm:cxn modelId="{E93C80B1-48D2-4277-A961-D9D0D9AD52AF}" type="presOf" srcId="{6D0A5118-360B-4E31-98C2-01ADB76A8AAA}" destId="{E0D3BEFF-F56B-4E5A-A425-A6A1D28CC886}" srcOrd="1" destOrd="0" presId="urn:microsoft.com/office/officeart/2005/8/layout/process3"/>
    <dgm:cxn modelId="{64B72737-8EFF-4AE1-88B7-6B89E96039F2}" srcId="{75CD8835-0DE6-4F69-9EF2-D51E1FDB95C8}" destId="{6D0A5118-360B-4E31-98C2-01ADB76A8AAA}" srcOrd="2" destOrd="0" parTransId="{3D36A56E-CD39-4E5D-B1D5-3D0EE567E3A5}" sibTransId="{8CAFC1FD-13A3-4A7B-BBA8-417C2406CADD}"/>
    <dgm:cxn modelId="{36F14594-3283-43CB-993C-B6EC22EB0501}" type="presOf" srcId="{9D7BB509-5957-4799-BE36-B2153DAFDFA0}" destId="{A14A22E0-DBE3-4D83-9109-0EA3166433EC}" srcOrd="0" destOrd="0" presId="urn:microsoft.com/office/officeart/2005/8/layout/process3"/>
    <dgm:cxn modelId="{3C1F4260-53F2-4466-ACA1-B306544133AA}" type="presOf" srcId="{6D0A5118-360B-4E31-98C2-01ADB76A8AAA}" destId="{E743F4CA-13B1-41C1-9B7E-2AC453BB2429}" srcOrd="0" destOrd="0" presId="urn:microsoft.com/office/officeart/2005/8/layout/process3"/>
    <dgm:cxn modelId="{415DD6D5-12C8-4DB5-AC16-3D5FD3FDA28A}" srcId="{20674803-6E40-465A-9872-71124894814D}" destId="{B858C70A-10EE-49ED-9FA9-1399679FDA25}" srcOrd="0" destOrd="0" parTransId="{27359E49-2468-4C11-8459-864CBD33EF49}" sibTransId="{C2933E00-8AC3-496F-BA32-64532C94D3A8}"/>
    <dgm:cxn modelId="{60870B29-7C9A-432F-8632-A9954751753D}" type="presOf" srcId="{5513079C-924D-4CF7-B700-C8307B9B76A9}" destId="{B01F3E5A-3DDC-4F9F-82EA-9BF8A9A2D464}" srcOrd="1" destOrd="0" presId="urn:microsoft.com/office/officeart/2005/8/layout/process3"/>
    <dgm:cxn modelId="{04D23FBC-F708-4F40-9DAA-983E4106B03A}" type="presOf" srcId="{75CD8835-0DE6-4F69-9EF2-D51E1FDB95C8}" destId="{3FEAEFD5-E1C6-4815-A278-ABABDF7AEC9D}" srcOrd="0" destOrd="0" presId="urn:microsoft.com/office/officeart/2005/8/layout/process3"/>
    <dgm:cxn modelId="{29F345A6-774D-40DF-B42F-70588697A93C}" type="presOf" srcId="{EDCBE2A1-5B7E-4E4C-9D0A-A16C2297E055}" destId="{B8B2E515-FD29-4C86-8EF7-84B1ECEC0763}" srcOrd="0" destOrd="0" presId="urn:microsoft.com/office/officeart/2005/8/layout/process3"/>
    <dgm:cxn modelId="{19F50562-9CBD-4878-91A4-102E715FA3A8}" type="presParOf" srcId="{3FEAEFD5-E1C6-4815-A278-ABABDF7AEC9D}" destId="{5D0E6E97-D3CF-49ED-8E37-9CD10130F9E8}" srcOrd="0" destOrd="0" presId="urn:microsoft.com/office/officeart/2005/8/layout/process3"/>
    <dgm:cxn modelId="{CD198D7B-99EA-4BBB-B21A-47A90F064628}" type="presParOf" srcId="{5D0E6E97-D3CF-49ED-8E37-9CD10130F9E8}" destId="{5EC9390A-03DF-4A39-8B05-63517B598A0F}" srcOrd="0" destOrd="0" presId="urn:microsoft.com/office/officeart/2005/8/layout/process3"/>
    <dgm:cxn modelId="{BDF858F0-743E-4AD0-B249-E313F87EC0CC}" type="presParOf" srcId="{5D0E6E97-D3CF-49ED-8E37-9CD10130F9E8}" destId="{369A3FD3-0F54-44EE-8A81-2F42D82F3F09}" srcOrd="1" destOrd="0" presId="urn:microsoft.com/office/officeart/2005/8/layout/process3"/>
    <dgm:cxn modelId="{62EFEAB3-613E-4389-9568-305450CF04DE}" type="presParOf" srcId="{5D0E6E97-D3CF-49ED-8E37-9CD10130F9E8}" destId="{AEDF660E-8BF1-49DA-80F4-30A1CA27A85D}" srcOrd="2" destOrd="0" presId="urn:microsoft.com/office/officeart/2005/8/layout/process3"/>
    <dgm:cxn modelId="{47CDF9EF-EDB9-462B-9DB3-98CF6A19CA2A}" type="presParOf" srcId="{3FEAEFD5-E1C6-4815-A278-ABABDF7AEC9D}" destId="{D71234DE-37F4-45EE-8132-BD5D6754427E}" srcOrd="1" destOrd="0" presId="urn:microsoft.com/office/officeart/2005/8/layout/process3"/>
    <dgm:cxn modelId="{C4F4078A-AFA8-4CA1-B74A-F3A2765F0D7A}" type="presParOf" srcId="{D71234DE-37F4-45EE-8132-BD5D6754427E}" destId="{B01F3E5A-3DDC-4F9F-82EA-9BF8A9A2D464}" srcOrd="0" destOrd="0" presId="urn:microsoft.com/office/officeart/2005/8/layout/process3"/>
    <dgm:cxn modelId="{702F4B0B-DE6C-4EED-83E2-EB485462AC9B}" type="presParOf" srcId="{3FEAEFD5-E1C6-4815-A278-ABABDF7AEC9D}" destId="{59E437A6-33C3-47A0-A58E-1A5CB64DA1CB}" srcOrd="2" destOrd="0" presId="urn:microsoft.com/office/officeart/2005/8/layout/process3"/>
    <dgm:cxn modelId="{09B1C3D5-D3C8-4CF9-902F-2AC61A718CDF}" type="presParOf" srcId="{59E437A6-33C3-47A0-A58E-1A5CB64DA1CB}" destId="{EC433E23-5D4D-42F2-8A70-B6F5AFD38A39}" srcOrd="0" destOrd="0" presId="urn:microsoft.com/office/officeart/2005/8/layout/process3"/>
    <dgm:cxn modelId="{D99B627D-9639-427C-BD9D-D02F54E324E4}" type="presParOf" srcId="{59E437A6-33C3-47A0-A58E-1A5CB64DA1CB}" destId="{32CF2A93-44E4-48B2-AB42-D6E08FAC65C5}" srcOrd="1" destOrd="0" presId="urn:microsoft.com/office/officeart/2005/8/layout/process3"/>
    <dgm:cxn modelId="{FE68C4F9-157E-4289-8999-B848DF2A9D01}" type="presParOf" srcId="{59E437A6-33C3-47A0-A58E-1A5CB64DA1CB}" destId="{B8B2E515-FD29-4C86-8EF7-84B1ECEC0763}" srcOrd="2" destOrd="0" presId="urn:microsoft.com/office/officeart/2005/8/layout/process3"/>
    <dgm:cxn modelId="{EF558242-A68D-4C83-9EEC-1AFC1B28DA32}" type="presParOf" srcId="{3FEAEFD5-E1C6-4815-A278-ABABDF7AEC9D}" destId="{A14A22E0-DBE3-4D83-9109-0EA3166433EC}" srcOrd="3" destOrd="0" presId="urn:microsoft.com/office/officeart/2005/8/layout/process3"/>
    <dgm:cxn modelId="{600453E1-382B-444D-8B21-0CC0A8F77C5B}" type="presParOf" srcId="{A14A22E0-DBE3-4D83-9109-0EA3166433EC}" destId="{8D62D706-E76E-42B0-9A5C-164175708024}" srcOrd="0" destOrd="0" presId="urn:microsoft.com/office/officeart/2005/8/layout/process3"/>
    <dgm:cxn modelId="{B8C2B5C4-D048-4CD3-85D2-292D8768A475}" type="presParOf" srcId="{3FEAEFD5-E1C6-4815-A278-ABABDF7AEC9D}" destId="{E4D63139-A11B-427C-9210-B8CE79D3F9CC}" srcOrd="4" destOrd="0" presId="urn:microsoft.com/office/officeart/2005/8/layout/process3"/>
    <dgm:cxn modelId="{05E79063-CB75-4539-8FE7-38F0BF73FAD5}" type="presParOf" srcId="{E4D63139-A11B-427C-9210-B8CE79D3F9CC}" destId="{E743F4CA-13B1-41C1-9B7E-2AC453BB2429}" srcOrd="0" destOrd="0" presId="urn:microsoft.com/office/officeart/2005/8/layout/process3"/>
    <dgm:cxn modelId="{8852B981-4423-43C6-9C9E-E5FE33BD1415}" type="presParOf" srcId="{E4D63139-A11B-427C-9210-B8CE79D3F9CC}" destId="{E0D3BEFF-F56B-4E5A-A425-A6A1D28CC886}" srcOrd="1" destOrd="0" presId="urn:microsoft.com/office/officeart/2005/8/layout/process3"/>
    <dgm:cxn modelId="{EBA299AA-8120-4F60-BA2E-6C17A09D4DC1}" type="presParOf" srcId="{E4D63139-A11B-427C-9210-B8CE79D3F9CC}" destId="{83956695-A245-4BC9-B085-CC7B5C2775F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43AB58-D6AE-46F7-A314-FB5858183E8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F6A1D84-5977-429A-ABFB-341303276835}">
      <dgm:prSet custT="1"/>
      <dgm:spPr/>
      <dgm:t>
        <a:bodyPr/>
        <a:lstStyle/>
        <a:p>
          <a:r>
            <a:rPr lang="en-US" sz="1800" dirty="0"/>
            <a:t>Teacher uses the content of ‘Chapter 3: War and Medicine’ in </a:t>
          </a:r>
          <a:r>
            <a:rPr lang="en-US" sz="1800" i="1" dirty="0">
              <a:solidFill>
                <a:srgbClr val="0070C0"/>
              </a:solidFill>
            </a:rPr>
            <a:t>Military History from Multiple Perspective: Economy, Medicine, International Law and Others</a:t>
          </a:r>
          <a:r>
            <a:rPr lang="en-US" sz="1800" dirty="0"/>
            <a:t> to help students understand the importance of instant medical care on the battlefields.</a:t>
          </a:r>
        </a:p>
      </dgm:t>
    </dgm:pt>
    <dgm:pt modelId="{4D57E88A-6648-42FC-8C1B-573E5DC7A375}" type="parTrans" cxnId="{5C73D1AB-CEA9-449B-9126-6959AA8E88F9}">
      <dgm:prSet/>
      <dgm:spPr/>
      <dgm:t>
        <a:bodyPr/>
        <a:lstStyle/>
        <a:p>
          <a:endParaRPr lang="en-US"/>
        </a:p>
      </dgm:t>
    </dgm:pt>
    <dgm:pt modelId="{4EDC7D2C-7F43-48F0-90C4-9A305DA6ACFE}" type="sibTrans" cxnId="{5C73D1AB-CEA9-449B-9126-6959AA8E88F9}">
      <dgm:prSet/>
      <dgm:spPr/>
      <dgm:t>
        <a:bodyPr/>
        <a:lstStyle/>
        <a:p>
          <a:endParaRPr lang="en-US"/>
        </a:p>
      </dgm:t>
    </dgm:pt>
    <dgm:pt modelId="{5A7DDF5B-2B70-4EFF-ACE0-93BC69DBC7F3}">
      <dgm:prSet custT="1"/>
      <dgm:spPr/>
      <dgm:t>
        <a:bodyPr/>
        <a:lstStyle/>
        <a:p>
          <a:r>
            <a:rPr lang="en-US" altLang="zh-HK" sz="1800" dirty="0"/>
            <a:t>Teacher </a:t>
          </a:r>
          <a:r>
            <a:rPr lang="en-US" altLang="zh-HK" sz="1800" dirty="0" smtClean="0">
              <a:solidFill>
                <a:schemeClr val="tx1">
                  <a:lumMod val="95000"/>
                  <a:lumOff val="5000"/>
                </a:schemeClr>
              </a:solidFill>
            </a:rPr>
            <a:t>can also collect more relevant </a:t>
          </a:r>
          <a:r>
            <a:rPr lang="en-US" altLang="zh-HK" sz="1800" dirty="0">
              <a:solidFill>
                <a:schemeClr val="tx1">
                  <a:lumMod val="95000"/>
                  <a:lumOff val="5000"/>
                </a:schemeClr>
              </a:solidFill>
            </a:rPr>
            <a:t>information, such as the picture on the left, so that students can understand the medical work and needs on the battlefield so as </a:t>
          </a:r>
          <a:r>
            <a:rPr lang="en-US" altLang="zh-HK" sz="1800">
              <a:solidFill>
                <a:schemeClr val="tx1">
                  <a:lumMod val="95000"/>
                  <a:lumOff val="5000"/>
                </a:schemeClr>
              </a:solidFill>
            </a:rPr>
            <a:t>to </a:t>
          </a:r>
          <a:r>
            <a:rPr lang="en-US" altLang="zh-HK" sz="1800" smtClean="0">
              <a:solidFill>
                <a:schemeClr val="tx1">
                  <a:lumMod val="95000"/>
                  <a:lumOff val="5000"/>
                </a:schemeClr>
              </a:solidFill>
            </a:rPr>
            <a:t>help </a:t>
          </a:r>
          <a:r>
            <a:rPr lang="en-US" altLang="zh-HK" sz="1800">
              <a:solidFill>
                <a:schemeClr val="tx1">
                  <a:lumMod val="95000"/>
                  <a:lumOff val="5000"/>
                </a:schemeClr>
              </a:solidFill>
            </a:rPr>
            <a:t>them </a:t>
          </a:r>
          <a:r>
            <a:rPr lang="en-US" altLang="zh-HK" sz="1800" smtClean="0">
              <a:solidFill>
                <a:schemeClr val="tx1">
                  <a:lumMod val="95000"/>
                  <a:lumOff val="5000"/>
                </a:schemeClr>
              </a:solidFill>
            </a:rPr>
            <a:t>complete </a:t>
          </a:r>
          <a:r>
            <a:rPr lang="en-US" altLang="zh-HK" sz="1800" dirty="0">
              <a:solidFill>
                <a:schemeClr val="tx1">
                  <a:lumMod val="95000"/>
                  <a:lumOff val="5000"/>
                </a:schemeClr>
              </a:solidFill>
            </a:rPr>
            <a:t>Activity </a:t>
          </a:r>
          <a:r>
            <a:rPr lang="en-US" altLang="zh-HK" sz="1800" dirty="0" smtClean="0">
              <a:solidFill>
                <a:schemeClr val="tx1">
                  <a:lumMod val="95000"/>
                  <a:lumOff val="5000"/>
                </a:schemeClr>
              </a:solidFill>
            </a:rPr>
            <a:t>2 (Appendix C).</a:t>
          </a:r>
          <a:endParaRPr lang="en-US" sz="1800" dirty="0">
            <a:solidFill>
              <a:schemeClr val="tx1">
                <a:lumMod val="95000"/>
                <a:lumOff val="5000"/>
              </a:schemeClr>
            </a:solidFill>
          </a:endParaRPr>
        </a:p>
      </dgm:t>
    </dgm:pt>
    <dgm:pt modelId="{53812975-5B75-42B0-8790-7A2BA4ED96CF}" type="parTrans" cxnId="{12BFCD7D-BB0E-4DD5-81CE-A9C4FE96A373}">
      <dgm:prSet/>
      <dgm:spPr/>
      <dgm:t>
        <a:bodyPr/>
        <a:lstStyle/>
        <a:p>
          <a:endParaRPr lang="en-US"/>
        </a:p>
      </dgm:t>
    </dgm:pt>
    <dgm:pt modelId="{4B213A0B-87F0-4BDD-AF29-9772C3C4BA49}" type="sibTrans" cxnId="{12BFCD7D-BB0E-4DD5-81CE-A9C4FE96A373}">
      <dgm:prSet/>
      <dgm:spPr/>
      <dgm:t>
        <a:bodyPr/>
        <a:lstStyle/>
        <a:p>
          <a:endParaRPr lang="en-US"/>
        </a:p>
      </dgm:t>
    </dgm:pt>
    <dgm:pt modelId="{3FDAC053-FF1A-4B38-B052-01988335DA18}" type="pres">
      <dgm:prSet presAssocID="{A343AB58-D6AE-46F7-A314-FB5858183E8A}" presName="vert0" presStyleCnt="0">
        <dgm:presLayoutVars>
          <dgm:dir/>
          <dgm:animOne val="branch"/>
          <dgm:animLvl val="lvl"/>
        </dgm:presLayoutVars>
      </dgm:prSet>
      <dgm:spPr/>
      <dgm:t>
        <a:bodyPr/>
        <a:lstStyle/>
        <a:p>
          <a:endParaRPr lang="zh-TW" altLang="en-US"/>
        </a:p>
      </dgm:t>
    </dgm:pt>
    <dgm:pt modelId="{B11E5D3B-CC8B-4BF0-9956-D99ED906DCBB}" type="pres">
      <dgm:prSet presAssocID="{FF6A1D84-5977-429A-ABFB-341303276835}" presName="thickLine" presStyleLbl="alignNode1" presStyleIdx="0" presStyleCnt="2"/>
      <dgm:spPr/>
    </dgm:pt>
    <dgm:pt modelId="{41B6DD26-7972-4704-8F2C-751C4DA912EC}" type="pres">
      <dgm:prSet presAssocID="{FF6A1D84-5977-429A-ABFB-341303276835}" presName="horz1" presStyleCnt="0"/>
      <dgm:spPr/>
    </dgm:pt>
    <dgm:pt modelId="{929CB7D0-EB6B-448A-A39B-B499F14FA5AE}" type="pres">
      <dgm:prSet presAssocID="{FF6A1D84-5977-429A-ABFB-341303276835}" presName="tx1" presStyleLbl="revTx" presStyleIdx="0" presStyleCnt="2"/>
      <dgm:spPr/>
      <dgm:t>
        <a:bodyPr/>
        <a:lstStyle/>
        <a:p>
          <a:endParaRPr lang="zh-TW" altLang="en-US"/>
        </a:p>
      </dgm:t>
    </dgm:pt>
    <dgm:pt modelId="{D8984607-3B41-46E6-B0E4-687D11BD32CF}" type="pres">
      <dgm:prSet presAssocID="{FF6A1D84-5977-429A-ABFB-341303276835}" presName="vert1" presStyleCnt="0"/>
      <dgm:spPr/>
    </dgm:pt>
    <dgm:pt modelId="{7E82C22A-6823-4A2A-AE3C-D878FC93507E}" type="pres">
      <dgm:prSet presAssocID="{5A7DDF5B-2B70-4EFF-ACE0-93BC69DBC7F3}" presName="thickLine" presStyleLbl="alignNode1" presStyleIdx="1" presStyleCnt="2" custLinFactNeighborY="-14431"/>
      <dgm:spPr/>
    </dgm:pt>
    <dgm:pt modelId="{2E87F23A-4F4E-4CF5-B6E2-4C2039B6913D}" type="pres">
      <dgm:prSet presAssocID="{5A7DDF5B-2B70-4EFF-ACE0-93BC69DBC7F3}" presName="horz1" presStyleCnt="0"/>
      <dgm:spPr/>
    </dgm:pt>
    <dgm:pt modelId="{7C695B05-3580-445F-9A44-4B9B1AE52D3A}" type="pres">
      <dgm:prSet presAssocID="{5A7DDF5B-2B70-4EFF-ACE0-93BC69DBC7F3}" presName="tx1" presStyleLbl="revTx" presStyleIdx="1" presStyleCnt="2"/>
      <dgm:spPr/>
      <dgm:t>
        <a:bodyPr/>
        <a:lstStyle/>
        <a:p>
          <a:endParaRPr lang="zh-TW" altLang="en-US"/>
        </a:p>
      </dgm:t>
    </dgm:pt>
    <dgm:pt modelId="{5B86E75E-6ADD-49FD-897F-F5C82CE28578}" type="pres">
      <dgm:prSet presAssocID="{5A7DDF5B-2B70-4EFF-ACE0-93BC69DBC7F3}" presName="vert1" presStyleCnt="0"/>
      <dgm:spPr/>
    </dgm:pt>
  </dgm:ptLst>
  <dgm:cxnLst>
    <dgm:cxn modelId="{12BFCD7D-BB0E-4DD5-81CE-A9C4FE96A373}" srcId="{A343AB58-D6AE-46F7-A314-FB5858183E8A}" destId="{5A7DDF5B-2B70-4EFF-ACE0-93BC69DBC7F3}" srcOrd="1" destOrd="0" parTransId="{53812975-5B75-42B0-8790-7A2BA4ED96CF}" sibTransId="{4B213A0B-87F0-4BDD-AF29-9772C3C4BA49}"/>
    <dgm:cxn modelId="{6F4B8E2F-6A71-4F17-BC9A-A1E1DF2F8536}" type="presOf" srcId="{FF6A1D84-5977-429A-ABFB-341303276835}" destId="{929CB7D0-EB6B-448A-A39B-B499F14FA5AE}" srcOrd="0" destOrd="0" presId="urn:microsoft.com/office/officeart/2008/layout/LinedList"/>
    <dgm:cxn modelId="{7116821B-F342-407A-A67D-12260C290136}" type="presOf" srcId="{5A7DDF5B-2B70-4EFF-ACE0-93BC69DBC7F3}" destId="{7C695B05-3580-445F-9A44-4B9B1AE52D3A}" srcOrd="0" destOrd="0" presId="urn:microsoft.com/office/officeart/2008/layout/LinedList"/>
    <dgm:cxn modelId="{5C73D1AB-CEA9-449B-9126-6959AA8E88F9}" srcId="{A343AB58-D6AE-46F7-A314-FB5858183E8A}" destId="{FF6A1D84-5977-429A-ABFB-341303276835}" srcOrd="0" destOrd="0" parTransId="{4D57E88A-6648-42FC-8C1B-573E5DC7A375}" sibTransId="{4EDC7D2C-7F43-48F0-90C4-9A305DA6ACFE}"/>
    <dgm:cxn modelId="{A0173F42-82A2-40F2-80E3-D19BC0D45A6A}" type="presOf" srcId="{A343AB58-D6AE-46F7-A314-FB5858183E8A}" destId="{3FDAC053-FF1A-4B38-B052-01988335DA18}" srcOrd="0" destOrd="0" presId="urn:microsoft.com/office/officeart/2008/layout/LinedList"/>
    <dgm:cxn modelId="{5C5C7260-BDBE-4940-8A9E-315533941784}" type="presParOf" srcId="{3FDAC053-FF1A-4B38-B052-01988335DA18}" destId="{B11E5D3B-CC8B-4BF0-9956-D99ED906DCBB}" srcOrd="0" destOrd="0" presId="urn:microsoft.com/office/officeart/2008/layout/LinedList"/>
    <dgm:cxn modelId="{D324C9C4-2F49-4287-AAA5-74A0D0D9A9BE}" type="presParOf" srcId="{3FDAC053-FF1A-4B38-B052-01988335DA18}" destId="{41B6DD26-7972-4704-8F2C-751C4DA912EC}" srcOrd="1" destOrd="0" presId="urn:microsoft.com/office/officeart/2008/layout/LinedList"/>
    <dgm:cxn modelId="{0AF02BDB-BC5E-4896-A65B-6D366D2C80AA}" type="presParOf" srcId="{41B6DD26-7972-4704-8F2C-751C4DA912EC}" destId="{929CB7D0-EB6B-448A-A39B-B499F14FA5AE}" srcOrd="0" destOrd="0" presId="urn:microsoft.com/office/officeart/2008/layout/LinedList"/>
    <dgm:cxn modelId="{B283888B-AF9B-4E50-B306-8C4697784A16}" type="presParOf" srcId="{41B6DD26-7972-4704-8F2C-751C4DA912EC}" destId="{D8984607-3B41-46E6-B0E4-687D11BD32CF}" srcOrd="1" destOrd="0" presId="urn:microsoft.com/office/officeart/2008/layout/LinedList"/>
    <dgm:cxn modelId="{C4BF6987-260B-4CFE-A2C0-B3064038EE56}" type="presParOf" srcId="{3FDAC053-FF1A-4B38-B052-01988335DA18}" destId="{7E82C22A-6823-4A2A-AE3C-D878FC93507E}" srcOrd="2" destOrd="0" presId="urn:microsoft.com/office/officeart/2008/layout/LinedList"/>
    <dgm:cxn modelId="{F7A9ABC5-EFDE-42F4-806B-8098F3682A8D}" type="presParOf" srcId="{3FDAC053-FF1A-4B38-B052-01988335DA18}" destId="{2E87F23A-4F4E-4CF5-B6E2-4C2039B6913D}" srcOrd="3" destOrd="0" presId="urn:microsoft.com/office/officeart/2008/layout/LinedList"/>
    <dgm:cxn modelId="{3ED92783-601B-4335-BCBA-E7BC41954285}" type="presParOf" srcId="{2E87F23A-4F4E-4CF5-B6E2-4C2039B6913D}" destId="{7C695B05-3580-445F-9A44-4B9B1AE52D3A}" srcOrd="0" destOrd="0" presId="urn:microsoft.com/office/officeart/2008/layout/LinedList"/>
    <dgm:cxn modelId="{A590A33C-0B6D-425F-8A62-666135F45556}" type="presParOf" srcId="{2E87F23A-4F4E-4CF5-B6E2-4C2039B6913D}" destId="{5B86E75E-6ADD-49FD-897F-F5C82CE2857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D1134-1923-47EE-9FB9-3E9FF0275472}">
      <dsp:nvSpPr>
        <dsp:cNvPr id="0" name=""/>
        <dsp:cNvSpPr/>
      </dsp:nvSpPr>
      <dsp:spPr>
        <a:xfrm>
          <a:off x="-5732259" y="-877571"/>
          <a:ext cx="6825906" cy="6825906"/>
        </a:xfrm>
        <a:prstGeom prst="blockArc">
          <a:avLst>
            <a:gd name="adj1" fmla="val 18900000"/>
            <a:gd name="adj2" fmla="val 2700000"/>
            <a:gd name="adj3" fmla="val 316"/>
          </a:avLst>
        </a:pr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CA1D20-7E5D-4883-9522-519B75FFFD1D}">
      <dsp:nvSpPr>
        <dsp:cNvPr id="0" name=""/>
        <dsp:cNvSpPr/>
      </dsp:nvSpPr>
      <dsp:spPr>
        <a:xfrm>
          <a:off x="729071" y="498760"/>
          <a:ext cx="10564760" cy="1014152"/>
        </a:xfrm>
        <a:prstGeom prst="rect">
          <a:avLst/>
        </a:prstGeom>
        <a:blipFill rotWithShape="0">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4984" tIns="71120" rIns="71120" bIns="71120" numCol="1" spcCol="1270" anchor="ctr" anchorCtr="0">
          <a:noAutofit/>
        </a:bodyPr>
        <a:lstStyle/>
        <a:p>
          <a:pPr lvl="0" algn="l" defTabSz="1244600">
            <a:lnSpc>
              <a:spcPct val="90000"/>
            </a:lnSpc>
            <a:spcBef>
              <a:spcPct val="0"/>
            </a:spcBef>
            <a:spcAft>
              <a:spcPct val="35000"/>
            </a:spcAft>
          </a:pPr>
          <a:endParaRPr lang="en-US" altLang="zh-TW" sz="2800" kern="1200" dirty="0"/>
        </a:p>
        <a:p>
          <a:pPr lvl="0" algn="l" defTabSz="1244600">
            <a:lnSpc>
              <a:spcPct val="90000"/>
            </a:lnSpc>
            <a:spcBef>
              <a:spcPct val="0"/>
            </a:spcBef>
            <a:spcAft>
              <a:spcPct val="35000"/>
            </a:spcAft>
          </a:pPr>
          <a:r>
            <a:rPr lang="en-US" altLang="zh-TW" sz="2800" b="1" kern="1200" dirty="0"/>
            <a:t>Knowledge</a:t>
          </a:r>
          <a:r>
            <a:rPr lang="zh-TW" altLang="en-US" sz="2800" kern="1200" dirty="0"/>
            <a:t>：</a:t>
          </a:r>
          <a:r>
            <a:rPr lang="en-US" altLang="zh-TW" sz="2800" kern="1200" dirty="0"/>
            <a:t>Understand</a:t>
          </a:r>
          <a:r>
            <a:rPr lang="en-US" altLang="en-US" sz="2800" kern="1200" dirty="0"/>
            <a:t> the contributions of medical inventions of the two world wars to humanity
</a:t>
          </a:r>
          <a:endParaRPr lang="en-US" altLang="zh-HK" sz="2800" kern="1200" dirty="0"/>
        </a:p>
      </dsp:txBody>
      <dsp:txXfrm>
        <a:off x="729071" y="498760"/>
        <a:ext cx="10564760" cy="1014152"/>
      </dsp:txXfrm>
    </dsp:sp>
    <dsp:sp modelId="{03C818B2-2F30-4052-8D37-BE2F11B37770}">
      <dsp:nvSpPr>
        <dsp:cNvPr id="0" name=""/>
        <dsp:cNvSpPr/>
      </dsp:nvSpPr>
      <dsp:spPr>
        <a:xfrm>
          <a:off x="69976" y="380307"/>
          <a:ext cx="1267691" cy="1267691"/>
        </a:xfrm>
        <a:prstGeom prst="ellipse">
          <a:avLst/>
        </a:prstGeom>
        <a:blipFill rotWithShape="0">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w="6350"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9713E4E-1224-437A-B171-DCB813BF45F6}">
      <dsp:nvSpPr>
        <dsp:cNvPr id="0" name=""/>
        <dsp:cNvSpPr/>
      </dsp:nvSpPr>
      <dsp:spPr>
        <a:xfrm>
          <a:off x="1072466" y="2028305"/>
          <a:ext cx="10196115" cy="1014152"/>
        </a:xfrm>
        <a:prstGeom prst="rect">
          <a:avLst/>
        </a:prstGeom>
        <a:blipFill rotWithShape="0">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4984" tIns="71120" rIns="71120" bIns="71120" numCol="1" spcCol="1270" anchor="ctr" anchorCtr="0">
          <a:noAutofit/>
        </a:bodyPr>
        <a:lstStyle/>
        <a:p>
          <a:pPr lvl="0" algn="l" defTabSz="1244600">
            <a:lnSpc>
              <a:spcPct val="90000"/>
            </a:lnSpc>
            <a:spcBef>
              <a:spcPct val="0"/>
            </a:spcBef>
            <a:spcAft>
              <a:spcPct val="35000"/>
            </a:spcAft>
          </a:pPr>
          <a:r>
            <a:rPr lang="en-US" altLang="zh-TW" sz="2800" b="1" kern="1200" dirty="0"/>
            <a:t>Skill</a:t>
          </a:r>
          <a:r>
            <a:rPr lang="zh-TW" altLang="en-US" sz="2800" kern="1200" dirty="0"/>
            <a:t>：</a:t>
          </a:r>
          <a:r>
            <a:rPr lang="en-US" altLang="zh-TW" sz="2800" kern="1200" dirty="0"/>
            <a:t>A</a:t>
          </a:r>
          <a:r>
            <a:rPr lang="en-US" sz="2800" kern="1200" dirty="0"/>
            <a:t>nalyse the relationship between medical inventions of the two world wars and contemporary life </a:t>
          </a:r>
          <a:endParaRPr lang="en-US" altLang="zh-HK" sz="2800" kern="1200" dirty="0"/>
        </a:p>
      </dsp:txBody>
      <dsp:txXfrm>
        <a:off x="1072466" y="2028305"/>
        <a:ext cx="10196115" cy="1014152"/>
      </dsp:txXfrm>
    </dsp:sp>
    <dsp:sp modelId="{5926DCDC-13E0-47AF-B0CC-B735BEDAFC21}">
      <dsp:nvSpPr>
        <dsp:cNvPr id="0" name=""/>
        <dsp:cNvSpPr/>
      </dsp:nvSpPr>
      <dsp:spPr>
        <a:xfrm>
          <a:off x="438621" y="1901536"/>
          <a:ext cx="1267691" cy="1267691"/>
        </a:xfrm>
        <a:prstGeom prst="ellipse">
          <a:avLst/>
        </a:prstGeom>
        <a:blipFill rotWithShape="0">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w="6350"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B90C15D-BB4C-4503-94BB-9E53BFA279CF}">
      <dsp:nvSpPr>
        <dsp:cNvPr id="0" name=""/>
        <dsp:cNvSpPr/>
      </dsp:nvSpPr>
      <dsp:spPr>
        <a:xfrm>
          <a:off x="703822" y="3549534"/>
          <a:ext cx="10564760" cy="1014152"/>
        </a:xfrm>
        <a:prstGeom prst="rect">
          <a:avLst/>
        </a:prstGeom>
        <a:blipFill rotWithShape="0">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4984" tIns="53340" rIns="53340" bIns="53340" numCol="1" spcCol="1270" anchor="ctr" anchorCtr="0">
          <a:noAutofit/>
        </a:bodyPr>
        <a:lstStyle/>
        <a:p>
          <a:pPr lvl="0" algn="l" defTabSz="933450">
            <a:lnSpc>
              <a:spcPct val="90000"/>
            </a:lnSpc>
            <a:spcBef>
              <a:spcPct val="0"/>
            </a:spcBef>
            <a:spcAft>
              <a:spcPct val="35000"/>
            </a:spcAft>
          </a:pPr>
          <a:r>
            <a:rPr lang="en-US" altLang="zh-TW" sz="2100" b="1" kern="1200" dirty="0">
              <a:latin typeface="+mn-lt"/>
            </a:rPr>
            <a:t>Attitude</a:t>
          </a:r>
          <a:r>
            <a:rPr lang="zh-TW" sz="2100" kern="1200" dirty="0">
              <a:latin typeface="+mn-lt"/>
            </a:rPr>
            <a:t>：</a:t>
          </a:r>
          <a:r>
            <a:rPr lang="en-US" altLang="zh-TW" sz="2100" kern="1200" dirty="0">
              <a:latin typeface="+mn-lt"/>
            </a:rPr>
            <a:t>U</a:t>
          </a:r>
          <a:r>
            <a:rPr lang="en-US" altLang="zh-HK" sz="2100" kern="1200" dirty="0">
              <a:latin typeface="+mn-lt"/>
            </a:rPr>
            <a:t>nderstand that war is cruel, and need to cherish peace; at the same time, appreciate human beings' affection for life as well as the wounded and the sick, and learn the perseverance of inventors/discoverers.</a:t>
          </a:r>
        </a:p>
      </dsp:txBody>
      <dsp:txXfrm>
        <a:off x="703822" y="3549534"/>
        <a:ext cx="10564760" cy="1014152"/>
      </dsp:txXfrm>
    </dsp:sp>
    <dsp:sp modelId="{66054609-996E-418D-9EB0-565EB3E0DA64}">
      <dsp:nvSpPr>
        <dsp:cNvPr id="0" name=""/>
        <dsp:cNvSpPr/>
      </dsp:nvSpPr>
      <dsp:spPr>
        <a:xfrm>
          <a:off x="69976" y="3422765"/>
          <a:ext cx="1267691" cy="1267691"/>
        </a:xfrm>
        <a:prstGeom prst="ellipse">
          <a:avLst/>
        </a:prstGeom>
        <a:blipFill rotWithShape="0">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w="6350"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A3FD3-0F54-44EE-8A81-2F42D82F3F09}">
      <dsp:nvSpPr>
        <dsp:cNvPr id="0" name=""/>
        <dsp:cNvSpPr/>
      </dsp:nvSpPr>
      <dsp:spPr>
        <a:xfrm>
          <a:off x="8627" y="60457"/>
          <a:ext cx="2338474" cy="13576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n-US" altLang="zh-TW" sz="1800" kern="1200" dirty="0"/>
            <a:t>Pre-Lesson task</a:t>
          </a:r>
          <a:endParaRPr lang="zh-TW" altLang="en-US" sz="1800" kern="1200" dirty="0"/>
        </a:p>
      </dsp:txBody>
      <dsp:txXfrm>
        <a:off x="8627" y="60457"/>
        <a:ext cx="2338474" cy="905089"/>
      </dsp:txXfrm>
    </dsp:sp>
    <dsp:sp modelId="{AEDF660E-8BF1-49DA-80F4-30A1CA27A85D}">
      <dsp:nvSpPr>
        <dsp:cNvPr id="0" name=""/>
        <dsp:cNvSpPr/>
      </dsp:nvSpPr>
      <dsp:spPr>
        <a:xfrm>
          <a:off x="501365" y="812419"/>
          <a:ext cx="2338474" cy="301799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altLang="en-US" sz="1800" kern="1200" dirty="0"/>
            <a:t>Complete the pre-lesson  worksheet and learn about medical inventions of the two world wars through self-directed learning</a:t>
          </a:r>
          <a:r>
            <a:rPr lang="en-US" altLang="en-US" sz="1400" kern="1200" dirty="0" smtClean="0"/>
            <a:t>. </a:t>
          </a:r>
          <a:r>
            <a:rPr lang="en-US" altLang="zh-TW" sz="1400" kern="1200" dirty="0" smtClean="0"/>
            <a:t>(Appendix A)</a:t>
          </a:r>
          <a:endParaRPr lang="zh-TW" altLang="en-US" sz="1400" kern="1200" dirty="0"/>
        </a:p>
      </dsp:txBody>
      <dsp:txXfrm>
        <a:off x="569857" y="880911"/>
        <a:ext cx="2201490" cy="2881013"/>
      </dsp:txXfrm>
    </dsp:sp>
    <dsp:sp modelId="{D71234DE-37F4-45EE-8132-BD5D6754427E}">
      <dsp:nvSpPr>
        <dsp:cNvPr id="0" name=""/>
        <dsp:cNvSpPr/>
      </dsp:nvSpPr>
      <dsp:spPr>
        <a:xfrm rot="21591697">
          <a:off x="2700733" y="217312"/>
          <a:ext cx="749704" cy="58221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2700733" y="333965"/>
        <a:ext cx="575040" cy="349328"/>
      </dsp:txXfrm>
    </dsp:sp>
    <dsp:sp modelId="{32CF2A93-44E4-48B2-AB42-D6E08FAC65C5}">
      <dsp:nvSpPr>
        <dsp:cNvPr id="0" name=""/>
        <dsp:cNvSpPr/>
      </dsp:nvSpPr>
      <dsp:spPr>
        <a:xfrm>
          <a:off x="3761634" y="43880"/>
          <a:ext cx="2338474" cy="1380172"/>
        </a:xfrm>
        <a:prstGeom prst="roundRect">
          <a:avLst>
            <a:gd name="adj" fmla="val 10000"/>
          </a:avLst>
        </a:prstGeom>
        <a:solidFill>
          <a:schemeClr val="accent3">
            <a:hueOff val="-707096"/>
            <a:satOff val="3212"/>
            <a:lumOff val="-372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n-US" altLang="zh-TW" sz="1800" kern="1200" dirty="0"/>
            <a:t>Classwork</a:t>
          </a:r>
          <a:endParaRPr lang="zh-TW" altLang="en-US" sz="1800" kern="1200" dirty="0"/>
        </a:p>
      </dsp:txBody>
      <dsp:txXfrm>
        <a:off x="3761634" y="43880"/>
        <a:ext cx="2338474" cy="920114"/>
      </dsp:txXfrm>
    </dsp:sp>
    <dsp:sp modelId="{B8B2E515-FD29-4C86-8EF7-84B1ECEC0763}">
      <dsp:nvSpPr>
        <dsp:cNvPr id="0" name=""/>
        <dsp:cNvSpPr/>
      </dsp:nvSpPr>
      <dsp:spPr>
        <a:xfrm>
          <a:off x="4179307" y="748328"/>
          <a:ext cx="2338474" cy="40296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707096"/>
              <a:satOff val="3212"/>
              <a:lumOff val="-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altLang="en-US" sz="1800" kern="1200" dirty="0"/>
            <a:t>Students report on their learning outcomes, understand the disaster brought by the two world wars and how medical inventions of the two world wars helped save the sick and the wounded</a:t>
          </a:r>
          <a:r>
            <a:rPr lang="en-US" altLang="en-US" sz="1800" kern="1200" dirty="0" smtClean="0"/>
            <a:t>. (Appendixes B-D)</a:t>
          </a:r>
          <a:endParaRPr lang="zh-TW" altLang="en-US" sz="1800" kern="1200" dirty="0"/>
        </a:p>
      </dsp:txBody>
      <dsp:txXfrm>
        <a:off x="4247799" y="816820"/>
        <a:ext cx="2201490" cy="3892653"/>
      </dsp:txXfrm>
    </dsp:sp>
    <dsp:sp modelId="{A14A22E0-DBE3-4D83-9109-0EA3166433EC}">
      <dsp:nvSpPr>
        <dsp:cNvPr id="0" name=""/>
        <dsp:cNvSpPr/>
      </dsp:nvSpPr>
      <dsp:spPr>
        <a:xfrm>
          <a:off x="6454612" y="212831"/>
          <a:ext cx="751548" cy="582212"/>
        </a:xfrm>
        <a:prstGeom prst="rightArrow">
          <a:avLst>
            <a:gd name="adj1" fmla="val 60000"/>
            <a:gd name="adj2" fmla="val 50000"/>
          </a:avLst>
        </a:prstGeom>
        <a:solidFill>
          <a:schemeClr val="accent3">
            <a:hueOff val="-1414192"/>
            <a:satOff val="6425"/>
            <a:lumOff val="-7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6454612" y="329273"/>
        <a:ext cx="576884" cy="349328"/>
      </dsp:txXfrm>
    </dsp:sp>
    <dsp:sp modelId="{E0D3BEFF-F56B-4E5A-A425-A6A1D28CC886}">
      <dsp:nvSpPr>
        <dsp:cNvPr id="0" name=""/>
        <dsp:cNvSpPr/>
      </dsp:nvSpPr>
      <dsp:spPr>
        <a:xfrm>
          <a:off x="7518125" y="43880"/>
          <a:ext cx="2338474" cy="1380172"/>
        </a:xfrm>
        <a:prstGeom prst="roundRect">
          <a:avLst>
            <a:gd name="adj" fmla="val 10000"/>
          </a:avLst>
        </a:prstGeom>
        <a:solidFill>
          <a:schemeClr val="accent3">
            <a:hueOff val="-1414192"/>
            <a:satOff val="6425"/>
            <a:lumOff val="-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n-US" altLang="zh-TW" sz="1800" kern="1200" dirty="0"/>
            <a:t>Post Lesson Task</a:t>
          </a:r>
          <a:endParaRPr lang="zh-TW" altLang="en-US" sz="1800" kern="1200" dirty="0"/>
        </a:p>
      </dsp:txBody>
      <dsp:txXfrm>
        <a:off x="7518125" y="43880"/>
        <a:ext cx="2338474" cy="920114"/>
      </dsp:txXfrm>
    </dsp:sp>
    <dsp:sp modelId="{83956695-A245-4BC9-B085-CC7B5C2775F5}">
      <dsp:nvSpPr>
        <dsp:cNvPr id="0" name=""/>
        <dsp:cNvSpPr/>
      </dsp:nvSpPr>
      <dsp:spPr>
        <a:xfrm>
          <a:off x="8002232" y="731082"/>
          <a:ext cx="2338474" cy="40296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414192"/>
              <a:satOff val="6425"/>
              <a:lumOff val="-7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rtl="0">
            <a:lnSpc>
              <a:spcPct val="90000"/>
            </a:lnSpc>
            <a:spcBef>
              <a:spcPct val="0"/>
            </a:spcBef>
            <a:spcAft>
              <a:spcPct val="15000"/>
            </a:spcAft>
            <a:buChar char="••"/>
          </a:pPr>
          <a:r>
            <a:rPr lang="en-US" altLang="en-US" sz="1800" kern="1200" dirty="0"/>
            <a:t>Students conduct extended</a:t>
          </a:r>
          <a:r>
            <a:rPr lang="en-US" altLang="en-US" sz="1800" kern="1200" dirty="0">
              <a:latin typeface="Rockwell Condensed" panose="02060603050405020104"/>
            </a:rPr>
            <a:t> </a:t>
          </a:r>
          <a:r>
            <a:rPr lang="en-US" altLang="en-US" sz="1800" kern="1200" dirty="0">
              <a:latin typeface="Rockwell"/>
            </a:rPr>
            <a:t>activity </a:t>
          </a:r>
          <a:r>
            <a:rPr lang="en-US" altLang="en-US" sz="1800" kern="1200" dirty="0"/>
            <a:t>on the </a:t>
          </a:r>
          <a:r>
            <a:rPr lang="en-US" altLang="en-US" sz="1800" kern="1200" dirty="0">
              <a:latin typeface="Rockwell"/>
            </a:rPr>
            <a:t>discovery</a:t>
          </a:r>
          <a:r>
            <a:rPr lang="en-US" altLang="en-US" sz="1800" kern="1200" dirty="0"/>
            <a:t> of penicillin and learn about the inventor's</a:t>
          </a:r>
          <a:r>
            <a:rPr lang="en-US" altLang="en-US" sz="1800" kern="1200" dirty="0">
              <a:latin typeface="Rockwell Condensed" panose="02060603050405020104"/>
            </a:rPr>
            <a:t> /</a:t>
          </a:r>
          <a:r>
            <a:rPr lang="en-US" altLang="en-US" sz="1800" kern="1200" dirty="0">
              <a:latin typeface="Rockwell"/>
            </a:rPr>
            <a:t>discoverer's</a:t>
          </a:r>
          <a:r>
            <a:rPr lang="en-US" altLang="en-US" sz="1800" kern="1200" dirty="0"/>
            <a:t> perseverance</a:t>
          </a:r>
          <a:r>
            <a:rPr lang="en-US" altLang="en-US" sz="1800" kern="1200" dirty="0" smtClean="0"/>
            <a:t>. (Appendix E)</a:t>
          </a:r>
          <a:endParaRPr lang="en-US" sz="1800" kern="1200" dirty="0">
            <a:latin typeface="Rockwell Condensed" panose="02060603050405020104"/>
          </a:endParaRPr>
        </a:p>
      </dsp:txBody>
      <dsp:txXfrm>
        <a:off x="8070724" y="799574"/>
        <a:ext cx="2201490" cy="38926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E5D3B-CC8B-4BF0-9956-D99ED906DCBB}">
      <dsp:nvSpPr>
        <dsp:cNvPr id="0" name=""/>
        <dsp:cNvSpPr/>
      </dsp:nvSpPr>
      <dsp:spPr>
        <a:xfrm>
          <a:off x="0" y="0"/>
          <a:ext cx="45876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9CB7D0-EB6B-448A-A39B-B499F14FA5AE}">
      <dsp:nvSpPr>
        <dsp:cNvPr id="0" name=""/>
        <dsp:cNvSpPr/>
      </dsp:nvSpPr>
      <dsp:spPr>
        <a:xfrm>
          <a:off x="0" y="0"/>
          <a:ext cx="4587612" cy="208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Teacher uses the content of ‘Chapter 3: War and Medicine’ in </a:t>
          </a:r>
          <a:r>
            <a:rPr lang="en-US" sz="1800" i="1" kern="1200" dirty="0">
              <a:solidFill>
                <a:srgbClr val="0070C0"/>
              </a:solidFill>
            </a:rPr>
            <a:t>Military History from Multiple Perspective: Economy, Medicine, International Law and Others</a:t>
          </a:r>
          <a:r>
            <a:rPr lang="en-US" sz="1800" kern="1200" dirty="0"/>
            <a:t> to help students understand the importance of instant medical care on the battlefields.</a:t>
          </a:r>
        </a:p>
      </dsp:txBody>
      <dsp:txXfrm>
        <a:off x="0" y="0"/>
        <a:ext cx="4587612" cy="2086393"/>
      </dsp:txXfrm>
    </dsp:sp>
    <dsp:sp modelId="{7E82C22A-6823-4A2A-AE3C-D878FC93507E}">
      <dsp:nvSpPr>
        <dsp:cNvPr id="0" name=""/>
        <dsp:cNvSpPr/>
      </dsp:nvSpPr>
      <dsp:spPr>
        <a:xfrm>
          <a:off x="0" y="1785305"/>
          <a:ext cx="45876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95B05-3580-445F-9A44-4B9B1AE52D3A}">
      <dsp:nvSpPr>
        <dsp:cNvPr id="0" name=""/>
        <dsp:cNvSpPr/>
      </dsp:nvSpPr>
      <dsp:spPr>
        <a:xfrm>
          <a:off x="0" y="2086393"/>
          <a:ext cx="4587612" cy="208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altLang="zh-HK" sz="1800" kern="1200" dirty="0"/>
            <a:t>Teacher </a:t>
          </a:r>
          <a:r>
            <a:rPr lang="en-US" altLang="zh-HK" sz="1800" kern="1200" dirty="0" smtClean="0">
              <a:solidFill>
                <a:schemeClr val="tx1">
                  <a:lumMod val="95000"/>
                  <a:lumOff val="5000"/>
                </a:schemeClr>
              </a:solidFill>
            </a:rPr>
            <a:t>can also collect more relevant </a:t>
          </a:r>
          <a:r>
            <a:rPr lang="en-US" altLang="zh-HK" sz="1800" kern="1200" dirty="0">
              <a:solidFill>
                <a:schemeClr val="tx1">
                  <a:lumMod val="95000"/>
                  <a:lumOff val="5000"/>
                </a:schemeClr>
              </a:solidFill>
            </a:rPr>
            <a:t>information, such as the picture on the left, so that students can understand the medical work and needs on the battlefield so as </a:t>
          </a:r>
          <a:r>
            <a:rPr lang="en-US" altLang="zh-HK" sz="1800" kern="1200">
              <a:solidFill>
                <a:schemeClr val="tx1">
                  <a:lumMod val="95000"/>
                  <a:lumOff val="5000"/>
                </a:schemeClr>
              </a:solidFill>
            </a:rPr>
            <a:t>to </a:t>
          </a:r>
          <a:r>
            <a:rPr lang="en-US" altLang="zh-HK" sz="1800" kern="1200" smtClean="0">
              <a:solidFill>
                <a:schemeClr val="tx1">
                  <a:lumMod val="95000"/>
                  <a:lumOff val="5000"/>
                </a:schemeClr>
              </a:solidFill>
            </a:rPr>
            <a:t>help </a:t>
          </a:r>
          <a:r>
            <a:rPr lang="en-US" altLang="zh-HK" sz="1800" kern="1200">
              <a:solidFill>
                <a:schemeClr val="tx1">
                  <a:lumMod val="95000"/>
                  <a:lumOff val="5000"/>
                </a:schemeClr>
              </a:solidFill>
            </a:rPr>
            <a:t>them </a:t>
          </a:r>
          <a:r>
            <a:rPr lang="en-US" altLang="zh-HK" sz="1800" kern="1200" smtClean="0">
              <a:solidFill>
                <a:schemeClr val="tx1">
                  <a:lumMod val="95000"/>
                  <a:lumOff val="5000"/>
                </a:schemeClr>
              </a:solidFill>
            </a:rPr>
            <a:t>complete </a:t>
          </a:r>
          <a:r>
            <a:rPr lang="en-US" altLang="zh-HK" sz="1800" kern="1200" dirty="0">
              <a:solidFill>
                <a:schemeClr val="tx1">
                  <a:lumMod val="95000"/>
                  <a:lumOff val="5000"/>
                </a:schemeClr>
              </a:solidFill>
            </a:rPr>
            <a:t>Activity </a:t>
          </a:r>
          <a:r>
            <a:rPr lang="en-US" altLang="zh-HK" sz="1800" kern="1200" dirty="0" smtClean="0">
              <a:solidFill>
                <a:schemeClr val="tx1">
                  <a:lumMod val="95000"/>
                  <a:lumOff val="5000"/>
                </a:schemeClr>
              </a:solidFill>
            </a:rPr>
            <a:t>2 (Appendix C).</a:t>
          </a:r>
          <a:endParaRPr lang="en-US" sz="1800" kern="1200" dirty="0">
            <a:solidFill>
              <a:schemeClr val="tx1">
                <a:lumMod val="95000"/>
                <a:lumOff val="5000"/>
              </a:schemeClr>
            </a:solidFill>
          </a:endParaRPr>
        </a:p>
      </dsp:txBody>
      <dsp:txXfrm>
        <a:off x="0" y="2086393"/>
        <a:ext cx="4587612" cy="208639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2711" tIns="46356" rIns="92711" bIns="46356" rtlCol="0"/>
          <a:lstStyle>
            <a:lvl1pPr algn="l">
              <a:defRPr sz="1200"/>
            </a:lvl1pPr>
          </a:lstStyle>
          <a:p>
            <a:endParaRPr lang="zh-HK" altLang="en-US"/>
          </a:p>
        </p:txBody>
      </p:sp>
      <p:sp>
        <p:nvSpPr>
          <p:cNvPr id="3" name="Date Placeholder 2"/>
          <p:cNvSpPr>
            <a:spLocks noGrp="1"/>
          </p:cNvSpPr>
          <p:nvPr>
            <p:ph type="dt" sz="quarter" idx="1"/>
          </p:nvPr>
        </p:nvSpPr>
        <p:spPr>
          <a:xfrm>
            <a:off x="3850444" y="0"/>
            <a:ext cx="2945659" cy="498056"/>
          </a:xfrm>
          <a:prstGeom prst="rect">
            <a:avLst/>
          </a:prstGeom>
        </p:spPr>
        <p:txBody>
          <a:bodyPr vert="horz" lIns="92711" tIns="46356" rIns="92711" bIns="46356" rtlCol="0"/>
          <a:lstStyle>
            <a:lvl1pPr algn="r">
              <a:defRPr sz="1200"/>
            </a:lvl1pPr>
          </a:lstStyle>
          <a:p>
            <a:fld id="{639633A7-5D8C-4E71-9419-3D1BA4D2917F}" type="datetimeFigureOut">
              <a:rPr lang="zh-HK" altLang="en-US" smtClean="0"/>
              <a:t>8/5/2023</a:t>
            </a:fld>
            <a:endParaRPr lang="zh-HK" alt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2711" tIns="46356" rIns="92711" bIns="46356"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3850444" y="9428584"/>
            <a:ext cx="2945659" cy="498055"/>
          </a:xfrm>
          <a:prstGeom prst="rect">
            <a:avLst/>
          </a:prstGeom>
        </p:spPr>
        <p:txBody>
          <a:bodyPr vert="horz" lIns="92711" tIns="46356" rIns="92711" bIns="46356" rtlCol="0" anchor="b"/>
          <a:lstStyle>
            <a:lvl1pPr algn="r">
              <a:defRPr sz="1200"/>
            </a:lvl1pPr>
          </a:lstStyle>
          <a:p>
            <a:fld id="{E07BC3DE-55E8-4699-898D-763E4A7CD8F5}" type="slidenum">
              <a:rPr lang="zh-HK" altLang="en-US" smtClean="0"/>
              <a:t>‹#›</a:t>
            </a:fld>
            <a:endParaRPr lang="zh-HK" altLang="en-US"/>
          </a:p>
        </p:txBody>
      </p:sp>
    </p:spTree>
    <p:extLst>
      <p:ext uri="{BB962C8B-B14F-4D97-AF65-F5344CB8AC3E}">
        <p14:creationId xmlns:p14="http://schemas.microsoft.com/office/powerpoint/2010/main" val="264214049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ltLang="zh-HK"/>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ltLang="zh-HK"/>
              <a:t>Click to edit Master subtitle style</a:t>
            </a:r>
            <a:endParaRPr lang="en-US" dirty="0"/>
          </a:p>
        </p:txBody>
      </p:sp>
      <p:sp>
        <p:nvSpPr>
          <p:cNvPr id="4" name="Date Placeholder 3"/>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4224483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238744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242369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293157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ltLang="zh-HK"/>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a:xfrm>
            <a:off x="8593667" y="6272784"/>
            <a:ext cx="2644309" cy="365125"/>
          </a:xfrm>
        </p:spPr>
        <p:txBody>
          <a:bodyPr/>
          <a:lstStyle/>
          <a:p>
            <a:fld id="{6A5B4FFA-2E41-48FE-91AD-7B30D3799F1B}" type="datetimeFigureOut">
              <a:rPr lang="zh-HK" altLang="en-US" smtClean="0"/>
              <a:t>8/5/2023</a:t>
            </a:fld>
            <a:endParaRPr lang="zh-HK" altLang="en-US"/>
          </a:p>
        </p:txBody>
      </p:sp>
      <p:sp>
        <p:nvSpPr>
          <p:cNvPr id="5" name="Footer Placeholder 4"/>
          <p:cNvSpPr>
            <a:spLocks noGrp="1"/>
          </p:cNvSpPr>
          <p:nvPr>
            <p:ph type="ftr" sz="quarter" idx="11"/>
          </p:nvPr>
        </p:nvSpPr>
        <p:spPr>
          <a:xfrm>
            <a:off x="2182708" y="6272784"/>
            <a:ext cx="6327648" cy="365125"/>
          </a:xfrm>
        </p:spPr>
        <p:txBody>
          <a:bodyPr/>
          <a:lstStyle/>
          <a:p>
            <a:endParaRPr lang="zh-HK" alt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127199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4"/>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73863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HK"/>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7" name="Date Placeholder 6"/>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395436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zh-HK"/>
              <a:t>Click to edit Master title style</a:t>
            </a:r>
            <a:endParaRPr lang="en-US" dirty="0"/>
          </a:p>
        </p:txBody>
      </p:sp>
      <p:sp>
        <p:nvSpPr>
          <p:cNvPr id="3" name="Date Placeholder 2"/>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3892067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331218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ltLang="zh-HK"/>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5" name="Date Placeholder 4"/>
          <p:cNvSpPr>
            <a:spLocks noGrp="1"/>
          </p:cNvSpPr>
          <p:nvPr>
            <p:ph type="dt" sz="half" idx="10"/>
          </p:nvPr>
        </p:nvSpPr>
        <p:spPr/>
        <p:txBody>
          <a:bodyPr/>
          <a:lstStyle/>
          <a:p>
            <a:fld id="{6A5B4FFA-2E41-48FE-91AD-7B30D3799F1B}" type="datetimeFigureOut">
              <a:rPr lang="zh-HK" altLang="en-US" smtClean="0"/>
              <a:t>8/5/2023</a:t>
            </a:fld>
            <a:endParaRPr lang="zh-HK" altLang="en-US"/>
          </a:p>
        </p:txBody>
      </p:sp>
      <p:sp>
        <p:nvSpPr>
          <p:cNvPr id="6" name="Footer Placeholder 5"/>
          <p:cNvSpPr>
            <a:spLocks noGrp="1"/>
          </p:cNvSpPr>
          <p:nvPr>
            <p:ph type="ftr" sz="quarter" idx="11"/>
          </p:nvPr>
        </p:nvSpPr>
        <p:spPr/>
        <p:txBody>
          <a:bodyPr/>
          <a:lstStyle/>
          <a:p>
            <a:endParaRPr lang="zh-HK" alt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55235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5" name="Date Placeholder 4"/>
          <p:cNvSpPr>
            <a:spLocks noGrp="1"/>
          </p:cNvSpPr>
          <p:nvPr>
            <p:ph type="dt" sz="half" idx="10"/>
          </p:nvPr>
        </p:nvSpPr>
        <p:spPr/>
        <p:txBody>
          <a:bodyPr/>
          <a:lstStyle/>
          <a:p>
            <a:fld id="{6A5B4FFA-2E41-48FE-91AD-7B30D3799F1B}" type="datetimeFigureOut">
              <a:rPr lang="zh-HK" altLang="en-US" smtClean="0"/>
              <a:t>8/5/2023</a:t>
            </a:fld>
            <a:endParaRPr lang="zh-HK" alt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95802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ltLang="zh-HK"/>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A5B4FFA-2E41-48FE-91AD-7B30D3799F1B}" type="datetimeFigureOut">
              <a:rPr lang="zh-HK" altLang="en-US" smtClean="0"/>
              <a:t>8/5/2023</a:t>
            </a:fld>
            <a:endParaRPr lang="zh-HK" alt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zh-HK" alt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8CF432B-5ECC-43C3-AFDA-A857BBFF8CC8}" type="slidenum">
              <a:rPr lang="zh-HK" altLang="en-US" smtClean="0"/>
              <a:t>‹#›</a:t>
            </a:fld>
            <a:endParaRPr lang="zh-HK" altLang="en-US"/>
          </a:p>
        </p:txBody>
      </p:sp>
    </p:spTree>
    <p:extLst>
      <p:ext uri="{BB962C8B-B14F-4D97-AF65-F5344CB8AC3E}">
        <p14:creationId xmlns:p14="http://schemas.microsoft.com/office/powerpoint/2010/main" val="81220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3.xml"/><Relationship Id="rId7"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edb.gov.hk/en/curriculum-development/kla/pshe/references-and-resources/history/cater_for_learning_diversity_in_hist_class.html" TargetMode="Externa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s://www.edb.gov.hk/en/curriculum-development/kla/pshe/references-and-resources/history/cater_for_learning_diversity_in_hist_class.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hyperlink" Target="https://www.edb.gov.hk/en/curriculum-development/kla/pshe/references-and-resources/history/cater_for_learning_diversity_in_hist_class.html"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874" y="1432223"/>
            <a:ext cx="11841126" cy="3035808"/>
          </a:xfrm>
        </p:spPr>
        <p:txBody>
          <a:bodyPr/>
          <a:lstStyle/>
          <a:p>
            <a:r>
              <a:rPr lang="en-US" altLang="zh-HK" sz="6000" dirty="0"/>
              <a:t>  </a:t>
            </a:r>
            <a:r>
              <a:rPr lang="en-US" altLang="zh-HK" sz="6400" dirty="0"/>
              <a:t>Case Study</a:t>
            </a:r>
            <a:r>
              <a:rPr lang="zh-HK" altLang="en-US" sz="6400" dirty="0"/>
              <a:t>：</a:t>
            </a:r>
            <a:r>
              <a:rPr lang="en-US" altLang="zh-HK" sz="6400" dirty="0"/>
              <a:t/>
            </a:r>
            <a:br>
              <a:rPr lang="en-US" altLang="zh-HK" sz="6400" dirty="0"/>
            </a:br>
            <a:r>
              <a:rPr lang="en-US" altLang="zh-HK" sz="6400" dirty="0"/>
              <a:t>  War and Inventions — Medicine</a:t>
            </a:r>
            <a:endParaRPr lang="zh-HK" altLang="en-US" sz="6400" dirty="0"/>
          </a:p>
        </p:txBody>
      </p:sp>
      <p:sp>
        <p:nvSpPr>
          <p:cNvPr id="3" name="Subtitle 2"/>
          <p:cNvSpPr>
            <a:spLocks noGrp="1"/>
          </p:cNvSpPr>
          <p:nvPr>
            <p:ph type="subTitle" idx="1"/>
          </p:nvPr>
        </p:nvSpPr>
        <p:spPr>
          <a:xfrm>
            <a:off x="882502" y="4468031"/>
            <a:ext cx="8718698" cy="1788390"/>
          </a:xfrm>
        </p:spPr>
        <p:txBody>
          <a:bodyPr vert="horz" lIns="91440" tIns="45720" rIns="91440" bIns="45720" rtlCol="0" anchor="t">
            <a:normAutofit lnSpcReduction="10000"/>
          </a:bodyPr>
          <a:lstStyle/>
          <a:p>
            <a:r>
              <a:rPr lang="en-US" altLang="zh-HK" dirty="0"/>
              <a:t>This presentation material is based on the content of </a:t>
            </a:r>
            <a:r>
              <a:rPr lang="en-US" altLang="zh-HK" i="1" u="sng" dirty="0">
                <a:solidFill>
                  <a:srgbClr val="0070C0"/>
                </a:solidFill>
              </a:rPr>
              <a:t>Military History from Multiple Perspective: Economy, Medicine, International Law and Others</a:t>
            </a:r>
            <a:r>
              <a:rPr lang="en-US" altLang="zh-TW" dirty="0"/>
              <a:t>, the learning and teaching resources for </a:t>
            </a:r>
            <a:r>
              <a:rPr lang="en-US" altLang="zh-TW" dirty="0" smtClean="0"/>
              <a:t>History </a:t>
            </a:r>
            <a:r>
              <a:rPr lang="en-US" altLang="zh-TW" dirty="0"/>
              <a:t>and </a:t>
            </a:r>
            <a:r>
              <a:rPr lang="en-US" altLang="zh-HK" dirty="0"/>
              <a:t>corresponds to the </a:t>
            </a:r>
            <a:r>
              <a:rPr lang="en-US" altLang="zh-HK" i="1" dirty="0"/>
              <a:t>History Curriculum Guide </a:t>
            </a:r>
            <a:r>
              <a:rPr lang="en-US" altLang="zh-HK" i="1" dirty="0" smtClean="0"/>
              <a:t>(Secondary 1-3)(2019) </a:t>
            </a:r>
            <a:r>
              <a:rPr lang="en-US" altLang="zh-HK" dirty="0" smtClean="0"/>
              <a:t>Topic </a:t>
            </a:r>
            <a:r>
              <a:rPr lang="en-US" altLang="zh-HK" dirty="0"/>
              <a:t>9: ‘International conflicts and crises in the 20th century (I) – the two world wars’.</a:t>
            </a:r>
            <a:endParaRPr lang="zh-HK" altLang="en-US" dirty="0">
              <a:solidFill>
                <a:srgbClr val="FF0000"/>
              </a:solidFill>
            </a:endParaRPr>
          </a:p>
        </p:txBody>
      </p:sp>
    </p:spTree>
    <p:extLst>
      <p:ext uri="{BB962C8B-B14F-4D97-AF65-F5344CB8AC3E}">
        <p14:creationId xmlns:p14="http://schemas.microsoft.com/office/powerpoint/2010/main" val="169779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C40124-1649-4FF2-8F64-C8284EB9FD2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086727CD-9977-4B25-9516-2B6E06AAA6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219F4D31-E06B-4B98-A1F1-A29AFCBDD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2" name="Rectangle 31">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4" name="Rectangle 33">
            <a:extLst>
              <a:ext uri="{FF2B5EF4-FFF2-40B4-BE49-F238E27FC236}">
                <a16:creationId xmlns:a16="http://schemas.microsoft.com/office/drawing/2014/main" id="{E7320EF0-BBCF-4227-8108-92736B729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E0BC3D50-230E-4432-95C1-FF55A74FFAE1}"/>
              </a:ext>
            </a:extLst>
          </p:cNvPr>
          <p:cNvSpPr>
            <a:spLocks noGrp="1"/>
          </p:cNvSpPr>
          <p:nvPr>
            <p:ph type="title"/>
          </p:nvPr>
        </p:nvSpPr>
        <p:spPr>
          <a:xfrm>
            <a:off x="6386284" y="131511"/>
            <a:ext cx="4741963" cy="2325085"/>
          </a:xfrm>
        </p:spPr>
        <p:txBody>
          <a:bodyPr vert="horz" lIns="91440" tIns="45720" rIns="91440" bIns="45720" rtlCol="0" anchor="ctr">
            <a:normAutofit/>
          </a:bodyPr>
          <a:lstStyle/>
          <a:p>
            <a:r>
              <a:rPr lang="en-US" altLang="zh-HK" sz="4800" dirty="0">
                <a:solidFill>
                  <a:schemeClr val="tx1"/>
                </a:solidFill>
              </a:rPr>
              <a:t>Activity One</a:t>
            </a:r>
            <a:r>
              <a:rPr lang="zh-HK" altLang="en-US" sz="4800" dirty="0">
                <a:solidFill>
                  <a:schemeClr val="tx1"/>
                </a:solidFill>
              </a:rPr>
              <a:t>：</a:t>
            </a:r>
            <a:r>
              <a:rPr lang="en-US" altLang="zh-HK" sz="4800" dirty="0">
                <a:solidFill>
                  <a:schemeClr val="tx1"/>
                </a:solidFill>
              </a:rPr>
              <a:t/>
            </a:r>
            <a:br>
              <a:rPr lang="en-US" altLang="zh-HK" sz="4800" dirty="0">
                <a:solidFill>
                  <a:schemeClr val="tx1"/>
                </a:solidFill>
              </a:rPr>
            </a:br>
            <a:r>
              <a:rPr lang="en-US" altLang="zh-HK" sz="4800" dirty="0">
                <a:solidFill>
                  <a:schemeClr val="tx1"/>
                </a:solidFill>
              </a:rPr>
              <a:t>War and harm</a:t>
            </a:r>
          </a:p>
        </p:txBody>
      </p:sp>
      <p:sp>
        <p:nvSpPr>
          <p:cNvPr id="36" name="Freeform: Shape 35">
            <a:extLst>
              <a:ext uri="{FF2B5EF4-FFF2-40B4-BE49-F238E27FC236}">
                <a16:creationId xmlns:a16="http://schemas.microsoft.com/office/drawing/2014/main"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內容版面配置區 3">
            <a:extLst>
              <a:ext uri="{FF2B5EF4-FFF2-40B4-BE49-F238E27FC236}">
                <a16:creationId xmlns:a16="http://schemas.microsoft.com/office/drawing/2014/main" id="{713CECB8-40F8-4050-B789-C57EDF7DBF6D}"/>
              </a:ext>
            </a:extLst>
          </p:cNvPr>
          <p:cNvSpPr>
            <a:spLocks noGrp="1"/>
          </p:cNvSpPr>
          <p:nvPr>
            <p:ph sz="half" idx="2"/>
          </p:nvPr>
        </p:nvSpPr>
        <p:spPr>
          <a:xfrm>
            <a:off x="6386285" y="2252157"/>
            <a:ext cx="4916123" cy="3920042"/>
          </a:xfrm>
        </p:spPr>
        <p:txBody>
          <a:bodyPr vert="horz" lIns="91440" tIns="45720" rIns="91440" bIns="45720" rtlCol="0" anchor="t">
            <a:normAutofit/>
          </a:bodyPr>
          <a:lstStyle/>
          <a:p>
            <a:r>
              <a:rPr lang="en-US" altLang="zh-HK" dirty="0"/>
              <a:t>Teacher can </a:t>
            </a:r>
            <a:r>
              <a:rPr lang="en-US" altLang="zh-HK" dirty="0" smtClean="0">
                <a:solidFill>
                  <a:schemeClr val="tx1">
                    <a:lumMod val="95000"/>
                    <a:lumOff val="5000"/>
                  </a:schemeClr>
                </a:solidFill>
              </a:rPr>
              <a:t>also collect more relevant </a:t>
            </a:r>
            <a:r>
              <a:rPr lang="en-US" altLang="zh-HK" dirty="0"/>
              <a:t>information to help students understand the harm caused by the two world wars.</a:t>
            </a:r>
          </a:p>
          <a:p>
            <a:r>
              <a:rPr lang="en-US" altLang="zh-HK" dirty="0"/>
              <a:t>Teacher should </a:t>
            </a:r>
            <a:r>
              <a:rPr lang="en-US" altLang="zh-HK" dirty="0" err="1" smtClean="0"/>
              <a:t>emphasise</a:t>
            </a:r>
            <a:r>
              <a:rPr lang="en-US" altLang="zh-HK" dirty="0" smtClean="0"/>
              <a:t> </a:t>
            </a:r>
            <a:r>
              <a:rPr lang="en-US" altLang="zh-HK" dirty="0"/>
              <a:t>to students that war inventions, such as toxic gas, machine guns, bombers and atomic bombs, will bring heavy casualties, so peace must be cherished.</a:t>
            </a:r>
          </a:p>
          <a:p>
            <a:endParaRPr lang="en-US" altLang="zh-HK" dirty="0"/>
          </a:p>
        </p:txBody>
      </p:sp>
      <p:grpSp>
        <p:nvGrpSpPr>
          <p:cNvPr id="38" name="Group 37">
            <a:extLst>
              <a:ext uri="{FF2B5EF4-FFF2-40B4-BE49-F238E27FC236}">
                <a16:creationId xmlns:a16="http://schemas.microsoft.com/office/drawing/2014/main"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0" name="Oval 39">
              <a:extLst>
                <a:ext uri="{FF2B5EF4-FFF2-40B4-BE49-F238E27FC236}">
                  <a16:creationId xmlns:a16="http://schemas.microsoft.com/office/drawing/2014/main"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6" name="內容版面配置區 5">
            <a:extLst>
              <a:ext uri="{FF2B5EF4-FFF2-40B4-BE49-F238E27FC236}">
                <a16:creationId xmlns:a16="http://schemas.microsoft.com/office/drawing/2014/main" id="{DFC4538A-2905-4218-B0AF-0307496D4BD2}"/>
              </a:ext>
            </a:extLst>
          </p:cNvPr>
          <p:cNvPicPr>
            <a:picLocks noGrp="1" noChangeAspect="1"/>
          </p:cNvPicPr>
          <p:nvPr>
            <p:ph sz="half" idx="1"/>
          </p:nvPr>
        </p:nvPicPr>
        <p:blipFill>
          <a:blip r:embed="rId5"/>
          <a:stretch>
            <a:fillRect/>
          </a:stretch>
        </p:blipFill>
        <p:spPr>
          <a:xfrm>
            <a:off x="0" y="0"/>
            <a:ext cx="3098613" cy="2253211"/>
          </a:xfrm>
          <a:prstGeom prst="rect">
            <a:avLst/>
          </a:prstGeom>
        </p:spPr>
      </p:pic>
      <p:sp>
        <p:nvSpPr>
          <p:cNvPr id="7" name="矩形 6">
            <a:extLst>
              <a:ext uri="{FF2B5EF4-FFF2-40B4-BE49-F238E27FC236}">
                <a16:creationId xmlns:a16="http://schemas.microsoft.com/office/drawing/2014/main" id="{EC65AB2A-27EE-40DB-A580-FA355E763707}"/>
              </a:ext>
            </a:extLst>
          </p:cNvPr>
          <p:cNvSpPr/>
          <p:nvPr/>
        </p:nvSpPr>
        <p:spPr>
          <a:xfrm>
            <a:off x="-305" y="2230749"/>
            <a:ext cx="1518900" cy="307777"/>
          </a:xfrm>
          <a:prstGeom prst="rect">
            <a:avLst/>
          </a:prstGeom>
        </p:spPr>
        <p:txBody>
          <a:bodyPr wrap="square">
            <a:spAutoFit/>
          </a:bodyPr>
          <a:lstStyle/>
          <a:p>
            <a:r>
              <a:rPr lang="en-US" altLang="zh-HK" sz="1400" dirty="0">
                <a:solidFill>
                  <a:schemeClr val="bg1"/>
                </a:solidFill>
              </a:rPr>
              <a:t>▲ © IWM Q 53</a:t>
            </a:r>
            <a:endParaRPr lang="zh-HK" altLang="en-US" sz="1400" dirty="0">
              <a:solidFill>
                <a:schemeClr val="bg1"/>
              </a:solidFill>
            </a:endParaRPr>
          </a:p>
        </p:txBody>
      </p:sp>
      <p:pic>
        <p:nvPicPr>
          <p:cNvPr id="8" name="圖片 7">
            <a:extLst>
              <a:ext uri="{FF2B5EF4-FFF2-40B4-BE49-F238E27FC236}">
                <a16:creationId xmlns:a16="http://schemas.microsoft.com/office/drawing/2014/main" id="{319647B6-ACAF-4B73-AF55-8E8949CCB975}"/>
              </a:ext>
            </a:extLst>
          </p:cNvPr>
          <p:cNvPicPr>
            <a:picLocks noChangeAspect="1"/>
          </p:cNvPicPr>
          <p:nvPr/>
        </p:nvPicPr>
        <p:blipFill>
          <a:blip r:embed="rId6"/>
          <a:stretch>
            <a:fillRect/>
          </a:stretch>
        </p:blipFill>
        <p:spPr>
          <a:xfrm>
            <a:off x="1382733" y="2253211"/>
            <a:ext cx="3570791" cy="1325656"/>
          </a:xfrm>
          <a:prstGeom prst="rect">
            <a:avLst/>
          </a:prstGeom>
        </p:spPr>
      </p:pic>
      <p:sp>
        <p:nvSpPr>
          <p:cNvPr id="10" name="矩形 9">
            <a:extLst>
              <a:ext uri="{FF2B5EF4-FFF2-40B4-BE49-F238E27FC236}">
                <a16:creationId xmlns:a16="http://schemas.microsoft.com/office/drawing/2014/main" id="{ABCBF0CD-A1B2-4C7F-A1D7-593652B63837}"/>
              </a:ext>
            </a:extLst>
          </p:cNvPr>
          <p:cNvSpPr/>
          <p:nvPr/>
        </p:nvSpPr>
        <p:spPr>
          <a:xfrm>
            <a:off x="3089406" y="1785653"/>
            <a:ext cx="2064476" cy="523220"/>
          </a:xfrm>
          <a:prstGeom prst="rect">
            <a:avLst/>
          </a:prstGeom>
        </p:spPr>
        <p:txBody>
          <a:bodyPr wrap="none">
            <a:spAutoFit/>
          </a:bodyPr>
          <a:lstStyle/>
          <a:p>
            <a:r>
              <a:rPr lang="en-US" altLang="zh-HK" sz="1400" dirty="0">
                <a:solidFill>
                  <a:schemeClr val="bg1"/>
                </a:solidFill>
              </a:rPr>
              <a:t>© IWM </a:t>
            </a:r>
          </a:p>
          <a:p>
            <a:r>
              <a:rPr lang="en-US" altLang="zh-HK" sz="1400" dirty="0">
                <a:solidFill>
                  <a:schemeClr val="bg1"/>
                </a:solidFill>
              </a:rPr>
              <a:t>(</a:t>
            </a:r>
            <a:r>
              <a:rPr lang="en-US" altLang="zh-HK" sz="1400" dirty="0" err="1">
                <a:solidFill>
                  <a:schemeClr val="bg1"/>
                </a:solidFill>
              </a:rPr>
              <a:t>Art.IWM</a:t>
            </a:r>
            <a:r>
              <a:rPr lang="en-US" altLang="zh-HK" sz="1400" dirty="0">
                <a:solidFill>
                  <a:schemeClr val="bg1"/>
                </a:solidFill>
              </a:rPr>
              <a:t> ART 1460) ▼</a:t>
            </a:r>
            <a:endParaRPr lang="zh-HK" altLang="en-US" sz="1400" dirty="0">
              <a:solidFill>
                <a:schemeClr val="bg1"/>
              </a:solidFill>
            </a:endParaRPr>
          </a:p>
        </p:txBody>
      </p:sp>
      <p:pic>
        <p:nvPicPr>
          <p:cNvPr id="11" name="圖片 10">
            <a:extLst>
              <a:ext uri="{FF2B5EF4-FFF2-40B4-BE49-F238E27FC236}">
                <a16:creationId xmlns:a16="http://schemas.microsoft.com/office/drawing/2014/main" id="{67418744-67C0-4EA1-A094-69B3E2D23478}"/>
              </a:ext>
            </a:extLst>
          </p:cNvPr>
          <p:cNvPicPr>
            <a:picLocks noChangeAspect="1"/>
          </p:cNvPicPr>
          <p:nvPr/>
        </p:nvPicPr>
        <p:blipFill>
          <a:blip r:embed="rId7"/>
          <a:stretch>
            <a:fillRect/>
          </a:stretch>
        </p:blipFill>
        <p:spPr>
          <a:xfrm>
            <a:off x="-305" y="3587370"/>
            <a:ext cx="3098918" cy="1868187"/>
          </a:xfrm>
          <a:prstGeom prst="rect">
            <a:avLst/>
          </a:prstGeom>
        </p:spPr>
      </p:pic>
      <p:sp>
        <p:nvSpPr>
          <p:cNvPr id="12" name="矩形 11">
            <a:extLst>
              <a:ext uri="{FF2B5EF4-FFF2-40B4-BE49-F238E27FC236}">
                <a16:creationId xmlns:a16="http://schemas.microsoft.com/office/drawing/2014/main" id="{41FFFC82-FDA0-42EA-8695-0202270C60CD}"/>
              </a:ext>
            </a:extLst>
          </p:cNvPr>
          <p:cNvSpPr/>
          <p:nvPr/>
        </p:nvSpPr>
        <p:spPr>
          <a:xfrm>
            <a:off x="-65051" y="5455557"/>
            <a:ext cx="1806905" cy="307777"/>
          </a:xfrm>
          <a:prstGeom prst="rect">
            <a:avLst/>
          </a:prstGeom>
        </p:spPr>
        <p:txBody>
          <a:bodyPr wrap="none">
            <a:spAutoFit/>
          </a:bodyPr>
          <a:lstStyle/>
          <a:p>
            <a:r>
              <a:rPr lang="en-US" altLang="zh-HK" sz="1400" dirty="0">
                <a:solidFill>
                  <a:schemeClr val="bg1"/>
                </a:solidFill>
              </a:rPr>
              <a:t>▲ © IWM HU 44924</a:t>
            </a:r>
            <a:endParaRPr lang="zh-HK" altLang="en-US" sz="1400" dirty="0">
              <a:solidFill>
                <a:schemeClr val="bg1"/>
              </a:solidFill>
            </a:endParaRPr>
          </a:p>
        </p:txBody>
      </p:sp>
      <p:pic>
        <p:nvPicPr>
          <p:cNvPr id="13" name="圖片 12">
            <a:extLst>
              <a:ext uri="{FF2B5EF4-FFF2-40B4-BE49-F238E27FC236}">
                <a16:creationId xmlns:a16="http://schemas.microsoft.com/office/drawing/2014/main" id="{27628ACE-B525-498B-9E6D-C3D70B97A69C}"/>
              </a:ext>
            </a:extLst>
          </p:cNvPr>
          <p:cNvPicPr>
            <a:picLocks noChangeAspect="1"/>
          </p:cNvPicPr>
          <p:nvPr/>
        </p:nvPicPr>
        <p:blipFill>
          <a:blip r:embed="rId8"/>
          <a:stretch>
            <a:fillRect/>
          </a:stretch>
        </p:blipFill>
        <p:spPr>
          <a:xfrm>
            <a:off x="3127806" y="4205291"/>
            <a:ext cx="3186953" cy="2500532"/>
          </a:xfrm>
          <a:prstGeom prst="rect">
            <a:avLst/>
          </a:prstGeom>
        </p:spPr>
      </p:pic>
      <p:sp>
        <p:nvSpPr>
          <p:cNvPr id="15" name="矩形 14">
            <a:extLst>
              <a:ext uri="{FF2B5EF4-FFF2-40B4-BE49-F238E27FC236}">
                <a16:creationId xmlns:a16="http://schemas.microsoft.com/office/drawing/2014/main" id="{AAF30695-50D8-42A4-8B58-F04B92EE123C}"/>
              </a:ext>
            </a:extLst>
          </p:cNvPr>
          <p:cNvSpPr/>
          <p:nvPr/>
        </p:nvSpPr>
        <p:spPr>
          <a:xfrm>
            <a:off x="1382733" y="6558723"/>
            <a:ext cx="1842171" cy="307777"/>
          </a:xfrm>
          <a:prstGeom prst="rect">
            <a:avLst/>
          </a:prstGeom>
        </p:spPr>
        <p:txBody>
          <a:bodyPr wrap="none">
            <a:spAutoFit/>
          </a:bodyPr>
          <a:lstStyle/>
          <a:p>
            <a:r>
              <a:rPr lang="en-US" altLang="zh-HK" sz="1400" dirty="0">
                <a:solidFill>
                  <a:schemeClr val="bg1"/>
                </a:solidFill>
              </a:rPr>
              <a:t>© IWM MH 29427 ◥</a:t>
            </a:r>
            <a:endParaRPr lang="zh-HK" altLang="en-US" sz="1400" dirty="0">
              <a:solidFill>
                <a:schemeClr val="bg1"/>
              </a:solidFill>
            </a:endParaRPr>
          </a:p>
        </p:txBody>
      </p:sp>
    </p:spTree>
    <p:extLst>
      <p:ext uri="{BB962C8B-B14F-4D97-AF65-F5344CB8AC3E}">
        <p14:creationId xmlns:p14="http://schemas.microsoft.com/office/powerpoint/2010/main" val="253665132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608972-501E-4495-8D01-1CBA9947D71F}"/>
              </a:ext>
            </a:extLst>
          </p:cNvPr>
          <p:cNvSpPr>
            <a:spLocks noGrp="1"/>
          </p:cNvSpPr>
          <p:nvPr>
            <p:ph type="title"/>
          </p:nvPr>
        </p:nvSpPr>
        <p:spPr>
          <a:xfrm>
            <a:off x="1069848" y="243023"/>
            <a:ext cx="10058400" cy="1572173"/>
          </a:xfrm>
        </p:spPr>
        <p:txBody>
          <a:bodyPr/>
          <a:lstStyle/>
          <a:p>
            <a:r>
              <a:rPr lang="en-US" altLang="zh-HK" dirty="0"/>
              <a:t>Activity two</a:t>
            </a:r>
            <a:r>
              <a:rPr lang="zh-HK" altLang="en-US" dirty="0"/>
              <a:t>：</a:t>
            </a:r>
            <a:r>
              <a:rPr lang="en-US" altLang="zh-HK" dirty="0"/>
              <a:t>war and medicine</a:t>
            </a:r>
            <a:endParaRPr lang="zh-HK" altLang="en-US" dirty="0"/>
          </a:p>
        </p:txBody>
      </p:sp>
      <p:graphicFrame>
        <p:nvGraphicFramePr>
          <p:cNvPr id="13" name="內容版面配置區 3">
            <a:extLst>
              <a:ext uri="{FF2B5EF4-FFF2-40B4-BE49-F238E27FC236}">
                <a16:creationId xmlns:a16="http://schemas.microsoft.com/office/drawing/2014/main" id="{01FBB161-F245-734C-FA6B-E25AB500386A}"/>
              </a:ext>
            </a:extLst>
          </p:cNvPr>
          <p:cNvGraphicFramePr>
            <a:graphicFrameLocks noGrp="1"/>
          </p:cNvGraphicFramePr>
          <p:nvPr>
            <p:ph sz="half" idx="2"/>
            <p:extLst>
              <p:ext uri="{D42A27DB-BD31-4B8C-83A1-F6EECF244321}">
                <p14:modId xmlns:p14="http://schemas.microsoft.com/office/powerpoint/2010/main" val="183181539"/>
              </p:ext>
            </p:extLst>
          </p:nvPr>
        </p:nvGraphicFramePr>
        <p:xfrm>
          <a:off x="6540636" y="1745605"/>
          <a:ext cx="4587612" cy="4172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矩形 10">
            <a:extLst>
              <a:ext uri="{FF2B5EF4-FFF2-40B4-BE49-F238E27FC236}">
                <a16:creationId xmlns:a16="http://schemas.microsoft.com/office/drawing/2014/main" id="{22B0372F-2127-495B-8DF4-E9E6D034F987}"/>
              </a:ext>
            </a:extLst>
          </p:cNvPr>
          <p:cNvSpPr/>
          <p:nvPr/>
        </p:nvSpPr>
        <p:spPr>
          <a:xfrm>
            <a:off x="1069848" y="6550223"/>
            <a:ext cx="1560042" cy="307777"/>
          </a:xfrm>
          <a:prstGeom prst="rect">
            <a:avLst/>
          </a:prstGeom>
        </p:spPr>
        <p:txBody>
          <a:bodyPr wrap="none">
            <a:spAutoFit/>
          </a:bodyPr>
          <a:lstStyle/>
          <a:p>
            <a:r>
              <a:rPr lang="en-US" altLang="zh-HK" sz="1400" dirty="0"/>
              <a:t>© IWM Q 4506◥</a:t>
            </a:r>
            <a:endParaRPr lang="zh-HK" altLang="en-US" sz="1400" dirty="0"/>
          </a:p>
        </p:txBody>
      </p:sp>
      <p:pic>
        <p:nvPicPr>
          <p:cNvPr id="3" name="Picture 2"/>
          <p:cNvPicPr>
            <a:picLocks noChangeAspect="1"/>
          </p:cNvPicPr>
          <p:nvPr/>
        </p:nvPicPr>
        <p:blipFill>
          <a:blip r:embed="rId7"/>
          <a:stretch>
            <a:fillRect/>
          </a:stretch>
        </p:blipFill>
        <p:spPr>
          <a:xfrm>
            <a:off x="165578" y="2182237"/>
            <a:ext cx="4391025" cy="2200275"/>
          </a:xfrm>
          <a:prstGeom prst="rect">
            <a:avLst/>
          </a:prstGeom>
        </p:spPr>
      </p:pic>
      <p:pic>
        <p:nvPicPr>
          <p:cNvPr id="7" name="Content Placeholder 6"/>
          <p:cNvPicPr>
            <a:picLocks noGrp="1" noChangeAspect="1"/>
          </p:cNvPicPr>
          <p:nvPr>
            <p:ph sz="half" idx="1"/>
          </p:nvPr>
        </p:nvPicPr>
        <p:blipFill>
          <a:blip r:embed="rId8"/>
          <a:stretch>
            <a:fillRect/>
          </a:stretch>
        </p:blipFill>
        <p:spPr>
          <a:xfrm>
            <a:off x="165578" y="4047331"/>
            <a:ext cx="4391025" cy="1868717"/>
          </a:xfrm>
          <a:prstGeom prst="rect">
            <a:avLst/>
          </a:prstGeom>
        </p:spPr>
      </p:pic>
      <p:pic>
        <p:nvPicPr>
          <p:cNvPr id="4" name="Picture 3"/>
          <p:cNvPicPr>
            <a:picLocks noChangeAspect="1"/>
          </p:cNvPicPr>
          <p:nvPr/>
        </p:nvPicPr>
        <p:blipFill>
          <a:blip r:embed="rId9"/>
          <a:stretch>
            <a:fillRect/>
          </a:stretch>
        </p:blipFill>
        <p:spPr>
          <a:xfrm>
            <a:off x="2748983" y="3623889"/>
            <a:ext cx="3615241" cy="2926334"/>
          </a:xfrm>
          <a:prstGeom prst="rect">
            <a:avLst/>
          </a:prstGeom>
        </p:spPr>
      </p:pic>
    </p:spTree>
    <p:extLst>
      <p:ext uri="{BB962C8B-B14F-4D97-AF65-F5344CB8AC3E}">
        <p14:creationId xmlns:p14="http://schemas.microsoft.com/office/powerpoint/2010/main" val="1545468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D0A51F-7003-444C-A838-38BEA8EF3F84}"/>
              </a:ext>
            </a:extLst>
          </p:cNvPr>
          <p:cNvSpPr>
            <a:spLocks noGrp="1"/>
          </p:cNvSpPr>
          <p:nvPr>
            <p:ph type="title"/>
          </p:nvPr>
        </p:nvSpPr>
        <p:spPr>
          <a:xfrm>
            <a:off x="1060704" y="80303"/>
            <a:ext cx="10058400" cy="1525709"/>
          </a:xfrm>
        </p:spPr>
        <p:txBody>
          <a:bodyPr/>
          <a:lstStyle/>
          <a:p>
            <a:r>
              <a:rPr lang="en-US" altLang="zh-HK" dirty="0"/>
              <a:t>Activity two</a:t>
            </a:r>
            <a:r>
              <a:rPr lang="zh-HK" altLang="en-US" dirty="0"/>
              <a:t>：</a:t>
            </a:r>
            <a:r>
              <a:rPr lang="en-US" altLang="zh-HK" dirty="0"/>
              <a:t>war and medicine</a:t>
            </a:r>
            <a:endParaRPr lang="zh-HK" altLang="en-US" dirty="0"/>
          </a:p>
        </p:txBody>
      </p:sp>
      <p:sp>
        <p:nvSpPr>
          <p:cNvPr id="6" name="矩形 5"/>
          <p:cNvSpPr/>
          <p:nvPr/>
        </p:nvSpPr>
        <p:spPr>
          <a:xfrm>
            <a:off x="3419762" y="1173192"/>
            <a:ext cx="1713080" cy="113225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C</a:t>
            </a:r>
            <a:endParaRPr lang="en-GB" dirty="0"/>
          </a:p>
        </p:txBody>
      </p:sp>
      <p:sp>
        <p:nvSpPr>
          <p:cNvPr id="4" name="內容版面配置區 3">
            <a:extLst>
              <a:ext uri="{FF2B5EF4-FFF2-40B4-BE49-F238E27FC236}">
                <a16:creationId xmlns:a16="http://schemas.microsoft.com/office/drawing/2014/main" id="{99A259BA-DED9-4590-9BF8-34C8A4517CE2}"/>
              </a:ext>
            </a:extLst>
          </p:cNvPr>
          <p:cNvSpPr>
            <a:spLocks noGrp="1"/>
          </p:cNvSpPr>
          <p:nvPr>
            <p:ph sz="half" idx="2"/>
          </p:nvPr>
        </p:nvSpPr>
        <p:spPr>
          <a:xfrm>
            <a:off x="6897642" y="1692160"/>
            <a:ext cx="4754880" cy="4247127"/>
          </a:xfrm>
        </p:spPr>
        <p:txBody>
          <a:bodyPr vert="horz" lIns="91440" tIns="45720" rIns="91440" bIns="45720" rtlCol="0" anchor="t">
            <a:normAutofit/>
          </a:bodyPr>
          <a:lstStyle/>
          <a:p>
            <a:r>
              <a:rPr lang="en-US" altLang="zh-HK" sz="1800" dirty="0"/>
              <a:t>Teacher uses his/her professional knowledge to follow up the harm caused by four new military inventions (toxic gas, </a:t>
            </a:r>
            <a:r>
              <a:rPr lang="en-US" altLang="zh-HK" sz="1800" dirty="0">
                <a:solidFill>
                  <a:schemeClr val="tx1">
                    <a:lumMod val="95000"/>
                    <a:lumOff val="5000"/>
                  </a:schemeClr>
                </a:solidFill>
              </a:rPr>
              <a:t>machine guns, bombers and atomic bombs) to human beings in Activity </a:t>
            </a:r>
            <a:r>
              <a:rPr lang="en-US" altLang="zh-HK" sz="1800" dirty="0" smtClean="0">
                <a:solidFill>
                  <a:schemeClr val="tx1">
                    <a:lumMod val="95000"/>
                    <a:lumOff val="5000"/>
                  </a:schemeClr>
                </a:solidFill>
              </a:rPr>
              <a:t>one (Appendix B).</a:t>
            </a:r>
            <a:endParaRPr lang="en-US" altLang="zh-HK" sz="1800" dirty="0">
              <a:solidFill>
                <a:schemeClr val="tx1">
                  <a:lumMod val="95000"/>
                  <a:lumOff val="5000"/>
                </a:schemeClr>
              </a:solidFill>
            </a:endParaRPr>
          </a:p>
          <a:p>
            <a:r>
              <a:rPr lang="en-US" altLang="zh-TW" sz="1800" dirty="0">
                <a:solidFill>
                  <a:schemeClr val="tx1">
                    <a:lumMod val="95000"/>
                    <a:lumOff val="5000"/>
                  </a:schemeClr>
                </a:solidFill>
              </a:rPr>
              <a:t>Students are divided into four groups. Each group studies information of an injured person and </a:t>
            </a:r>
            <a:r>
              <a:rPr lang="en-US" altLang="zh-TW" sz="1800" dirty="0" smtClean="0">
                <a:solidFill>
                  <a:schemeClr val="tx1">
                    <a:lumMod val="95000"/>
                    <a:lumOff val="5000"/>
                  </a:schemeClr>
                </a:solidFill>
              </a:rPr>
              <a:t>infers </a:t>
            </a:r>
            <a:r>
              <a:rPr lang="en-US" altLang="zh-TW" sz="1800" dirty="0">
                <a:solidFill>
                  <a:schemeClr val="tx1">
                    <a:lumMod val="95000"/>
                    <a:lumOff val="5000"/>
                  </a:schemeClr>
                </a:solidFill>
              </a:rPr>
              <a:t>whether and how the medical inventions can help the injured person in his recovery by </a:t>
            </a:r>
            <a:r>
              <a:rPr lang="en-US" altLang="zh-TW" sz="1800" dirty="0" smtClean="0">
                <a:solidFill>
                  <a:schemeClr val="tx1">
                    <a:lumMod val="95000"/>
                    <a:lumOff val="5000"/>
                  </a:schemeClr>
                </a:solidFill>
              </a:rPr>
              <a:t>using what have learnt </a:t>
            </a:r>
            <a:r>
              <a:rPr lang="en-US" altLang="zh-TW" sz="1800" dirty="0">
                <a:solidFill>
                  <a:schemeClr val="tx1">
                    <a:lumMod val="95000"/>
                    <a:lumOff val="5000"/>
                  </a:schemeClr>
                </a:solidFill>
              </a:rPr>
              <a:t>in the ‘pre-lesson task’ and ‘introduction activity</a:t>
            </a:r>
            <a:r>
              <a:rPr lang="en-US" altLang="zh-TW" sz="1800" dirty="0" smtClean="0">
                <a:solidFill>
                  <a:schemeClr val="tx1">
                    <a:lumMod val="95000"/>
                    <a:lumOff val="5000"/>
                  </a:schemeClr>
                </a:solidFill>
              </a:rPr>
              <a:t>’.</a:t>
            </a:r>
            <a:endParaRPr lang="zh-HK" altLang="en-US" sz="1800" dirty="0">
              <a:solidFill>
                <a:schemeClr val="tx1">
                  <a:lumMod val="95000"/>
                  <a:lumOff val="5000"/>
                </a:schemeClr>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79" y="1086386"/>
            <a:ext cx="3303917" cy="4672225"/>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b="10093"/>
          <a:stretch/>
        </p:blipFill>
        <p:spPr>
          <a:xfrm>
            <a:off x="3321047" y="2305448"/>
            <a:ext cx="3476941" cy="4420003"/>
          </a:xfrm>
          <a:prstGeom prst="rect">
            <a:avLst/>
          </a:prstGeom>
        </p:spPr>
      </p:pic>
    </p:spTree>
    <p:extLst>
      <p:ext uri="{BB962C8B-B14F-4D97-AF65-F5344CB8AC3E}">
        <p14:creationId xmlns:p14="http://schemas.microsoft.com/office/powerpoint/2010/main" val="396117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D0A51F-7003-444C-A838-38BEA8EF3F84}"/>
              </a:ext>
            </a:extLst>
          </p:cNvPr>
          <p:cNvSpPr>
            <a:spLocks noGrp="1"/>
          </p:cNvSpPr>
          <p:nvPr>
            <p:ph type="title"/>
          </p:nvPr>
        </p:nvSpPr>
        <p:spPr>
          <a:xfrm>
            <a:off x="1069996" y="36685"/>
            <a:ext cx="10049108" cy="1377027"/>
          </a:xfrm>
        </p:spPr>
        <p:txBody>
          <a:bodyPr/>
          <a:lstStyle/>
          <a:p>
            <a:r>
              <a:rPr lang="en-US" altLang="zh-HK" dirty="0"/>
              <a:t>Activity two</a:t>
            </a:r>
            <a:r>
              <a:rPr lang="zh-HK" altLang="en-US" dirty="0"/>
              <a:t>：</a:t>
            </a:r>
            <a:r>
              <a:rPr lang="en-US" altLang="zh-HK" dirty="0"/>
              <a:t>war and medicine</a:t>
            </a:r>
            <a:endParaRPr lang="zh-HK" altLang="en-US" dirty="0"/>
          </a:p>
        </p:txBody>
      </p:sp>
      <p:sp>
        <p:nvSpPr>
          <p:cNvPr id="4" name="內容版面配置區 3">
            <a:extLst>
              <a:ext uri="{FF2B5EF4-FFF2-40B4-BE49-F238E27FC236}">
                <a16:creationId xmlns:a16="http://schemas.microsoft.com/office/drawing/2014/main" id="{99A259BA-DED9-4590-9BF8-34C8A4517CE2}"/>
              </a:ext>
            </a:extLst>
          </p:cNvPr>
          <p:cNvSpPr>
            <a:spLocks noGrp="1"/>
          </p:cNvSpPr>
          <p:nvPr>
            <p:ph sz="half" idx="2"/>
          </p:nvPr>
        </p:nvSpPr>
        <p:spPr>
          <a:xfrm>
            <a:off x="6672021" y="1130060"/>
            <a:ext cx="5425992" cy="5024888"/>
          </a:xfrm>
        </p:spPr>
        <p:txBody>
          <a:bodyPr>
            <a:normAutofit fontScale="92500" lnSpcReduction="20000"/>
          </a:bodyPr>
          <a:lstStyle/>
          <a:p>
            <a:r>
              <a:rPr lang="en-US" altLang="zh-HK" dirty="0"/>
              <a:t>Teachers can use the learning and teaching strategy of JIGSAW grouping, so that students can report to and learn from each other in the form of “Discussion group” and “Expert group” and complete  the whole worksheet.</a:t>
            </a:r>
            <a:endParaRPr lang="zh-TW" altLang="zh-HK" dirty="0"/>
          </a:p>
          <a:p>
            <a:r>
              <a:rPr lang="en-US" altLang="zh-HK" dirty="0"/>
              <a:t>Regarding the process of JIGSAW grouping, teachers can refer to the fifth slide of this </a:t>
            </a:r>
            <a:r>
              <a:rPr lang="en-US" altLang="zh-HK" dirty="0" smtClean="0"/>
              <a:t>presentation materials, </a:t>
            </a:r>
            <a:r>
              <a:rPr lang="en-US" altLang="zh-HK" dirty="0"/>
              <a:t>and the Learning and Teaching Resource Pack for Secondary History Curriculum—</a:t>
            </a:r>
            <a:r>
              <a:rPr lang="en-US" altLang="zh-HK" i="1" dirty="0"/>
              <a:t>How to cater for learning diversity in History class</a:t>
            </a:r>
            <a:r>
              <a:rPr lang="en-US" altLang="zh-HK" dirty="0"/>
              <a:t> developed by the Personal, Social and Humanities Education Section earlier </a:t>
            </a:r>
            <a:r>
              <a:rPr lang="en-US" altLang="zh-HK" dirty="0" smtClean="0"/>
              <a:t/>
            </a:r>
            <a:br>
              <a:rPr lang="en-US" altLang="zh-HK" dirty="0" smtClean="0"/>
            </a:br>
            <a:r>
              <a:rPr lang="en-US" altLang="zh-HK" sz="1500" u="sng" dirty="0" smtClean="0">
                <a:hlinkClick r:id="rId2"/>
              </a:rPr>
              <a:t>https</a:t>
            </a:r>
            <a:r>
              <a:rPr lang="en-US" altLang="zh-HK" sz="1500" u="sng" dirty="0">
                <a:hlinkClick r:id="rId2"/>
              </a:rPr>
              <a:t>://www.edb.gov.hk/en/curriculum-development/kla/pshe/references-and-resources/history/cater_for_learning_diversity_in_hist_class.html</a:t>
            </a:r>
            <a:r>
              <a:rPr lang="en-US" altLang="zh-HK" sz="1500" dirty="0"/>
              <a:t> </a:t>
            </a:r>
            <a:endParaRPr lang="zh-TW" altLang="zh-HK" sz="1500" dirty="0"/>
          </a:p>
          <a:p>
            <a:r>
              <a:rPr lang="en-US" altLang="zh-HK" dirty="0" smtClean="0"/>
              <a:t>Teacher </a:t>
            </a:r>
            <a:r>
              <a:rPr lang="en-US" altLang="zh-HK" dirty="0"/>
              <a:t>should </a:t>
            </a:r>
            <a:r>
              <a:rPr lang="en-US" altLang="zh-HK" dirty="0" err="1" smtClean="0"/>
              <a:t>emphasise</a:t>
            </a:r>
            <a:r>
              <a:rPr lang="en-US" altLang="zh-HK" dirty="0" smtClean="0"/>
              <a:t> </a:t>
            </a:r>
            <a:r>
              <a:rPr lang="en-US" altLang="zh-HK" dirty="0"/>
              <a:t>and let students understand clearly that no matter how advanced and </a:t>
            </a:r>
            <a:r>
              <a:rPr lang="en-US" altLang="zh-HK" dirty="0" smtClean="0"/>
              <a:t>well-developed </a:t>
            </a:r>
            <a:r>
              <a:rPr lang="en-US" altLang="zh-HK" dirty="0"/>
              <a:t>medicine is, wars </a:t>
            </a:r>
            <a:r>
              <a:rPr lang="en-US" altLang="zh-HK" dirty="0" smtClean="0"/>
              <a:t>still </a:t>
            </a:r>
            <a:r>
              <a:rPr lang="en-US" altLang="zh-HK" dirty="0"/>
              <a:t>cause great casualties of soldiers and civilians.</a:t>
            </a:r>
            <a:endParaRPr lang="zh-HK" altLang="en-US" dirty="0"/>
          </a:p>
        </p:txBody>
      </p:sp>
      <p:sp>
        <p:nvSpPr>
          <p:cNvPr id="8" name="矩形 7"/>
          <p:cNvSpPr/>
          <p:nvPr/>
        </p:nvSpPr>
        <p:spPr>
          <a:xfrm>
            <a:off x="3381554" y="1130060"/>
            <a:ext cx="1713080" cy="127632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C</a:t>
            </a:r>
            <a:endParaRPr lang="en-GB" dirty="0"/>
          </a:p>
        </p:txBody>
      </p:sp>
      <p:pic>
        <p:nvPicPr>
          <p:cNvPr id="5" name="內容版面配置區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087" y="1029359"/>
            <a:ext cx="3290467" cy="4653207"/>
          </a:xfrm>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b="9784"/>
          <a:stretch/>
        </p:blipFill>
        <p:spPr>
          <a:xfrm>
            <a:off x="3278666" y="2607473"/>
            <a:ext cx="3188447" cy="4067767"/>
          </a:xfrm>
          <a:prstGeom prst="rect">
            <a:avLst/>
          </a:prstGeom>
        </p:spPr>
      </p:pic>
    </p:spTree>
    <p:extLst>
      <p:ext uri="{BB962C8B-B14F-4D97-AF65-F5344CB8AC3E}">
        <p14:creationId xmlns:p14="http://schemas.microsoft.com/office/powerpoint/2010/main" val="205025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357004" y="292359"/>
            <a:ext cx="1380454" cy="1631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D</a:t>
            </a:r>
            <a:endParaRPr lang="en-GB" dirty="0"/>
          </a:p>
        </p:txBody>
      </p:sp>
      <p:sp>
        <p:nvSpPr>
          <p:cNvPr id="2" name="標題 1">
            <a:extLst>
              <a:ext uri="{FF2B5EF4-FFF2-40B4-BE49-F238E27FC236}">
                <a16:creationId xmlns:a16="http://schemas.microsoft.com/office/drawing/2014/main" id="{24C855C4-2AAE-485A-B2B1-7F2C5C3D4556}"/>
              </a:ext>
            </a:extLst>
          </p:cNvPr>
          <p:cNvSpPr>
            <a:spLocks noGrp="1"/>
          </p:cNvSpPr>
          <p:nvPr>
            <p:ph type="title"/>
          </p:nvPr>
        </p:nvSpPr>
        <p:spPr>
          <a:xfrm>
            <a:off x="438081" y="213499"/>
            <a:ext cx="10058400" cy="1609344"/>
          </a:xfrm>
        </p:spPr>
        <p:txBody>
          <a:bodyPr/>
          <a:lstStyle/>
          <a:p>
            <a:r>
              <a:rPr lang="en-US" altLang="zh-HK" dirty="0"/>
              <a:t>Summary</a:t>
            </a:r>
            <a:r>
              <a:rPr lang="en-US" altLang="zh-TW" dirty="0"/>
              <a:t> </a:t>
            </a:r>
            <a:r>
              <a:rPr lang="en-US" altLang="zh-HK" dirty="0"/>
              <a:t>activity</a:t>
            </a:r>
            <a:endParaRPr lang="zh-HK" altLang="en-US" dirty="0"/>
          </a:p>
        </p:txBody>
      </p:sp>
      <p:sp>
        <p:nvSpPr>
          <p:cNvPr id="7" name="內容版面配置區 3">
            <a:extLst>
              <a:ext uri="{FF2B5EF4-FFF2-40B4-BE49-F238E27FC236}">
                <a16:creationId xmlns:a16="http://schemas.microsoft.com/office/drawing/2014/main" id="{99A259BA-DED9-4590-9BF8-34C8A4517CE2}"/>
              </a:ext>
            </a:extLst>
          </p:cNvPr>
          <p:cNvSpPr>
            <a:spLocks noGrp="1"/>
          </p:cNvSpPr>
          <p:nvPr>
            <p:ph sz="half" idx="4294967295"/>
          </p:nvPr>
        </p:nvSpPr>
        <p:spPr>
          <a:xfrm>
            <a:off x="348502" y="1647443"/>
            <a:ext cx="4840186" cy="4279531"/>
          </a:xfrm>
          <a:prstGeom prst="rect">
            <a:avLst/>
          </a:prstGeom>
        </p:spPr>
        <p:txBody>
          <a:bodyPr vert="horz" lIns="91440" tIns="45720" rIns="91440" bIns="45720" rtlCol="0" anchor="t">
            <a:normAutofit/>
          </a:bodyPr>
          <a:lstStyle/>
          <a:p>
            <a:r>
              <a:rPr lang="en-US" altLang="zh-TW" sz="1800" dirty="0"/>
              <a:t>Teacher </a:t>
            </a:r>
            <a:r>
              <a:rPr lang="en-US" altLang="zh-TW" sz="1800" dirty="0">
                <a:solidFill>
                  <a:schemeClr val="tx1">
                    <a:lumMod val="95000"/>
                    <a:lumOff val="5000"/>
                  </a:schemeClr>
                </a:solidFill>
              </a:rPr>
              <a:t>can use the summary </a:t>
            </a:r>
            <a:r>
              <a:rPr lang="en-US" altLang="zh-TW" sz="1800" dirty="0" smtClean="0">
                <a:solidFill>
                  <a:schemeClr val="tx1">
                    <a:lumMod val="95000"/>
                    <a:lumOff val="5000"/>
                  </a:schemeClr>
                </a:solidFill>
              </a:rPr>
              <a:t>worksheet (Appendix D) </a:t>
            </a:r>
            <a:r>
              <a:rPr lang="en-US" altLang="zh-TW" sz="1800" dirty="0">
                <a:solidFill>
                  <a:schemeClr val="tx1">
                    <a:lumMod val="95000"/>
                    <a:lumOff val="5000"/>
                  </a:schemeClr>
                </a:solidFill>
              </a:rPr>
              <a:t>to let students think about how wartime doctors and scientists developed different medical technologies and drugs with perseverance to reduce casualties and contributed to humanitarian relief under challenging circumstances.</a:t>
            </a:r>
          </a:p>
          <a:p>
            <a:endParaRPr lang="en-US" altLang="zh-TW" sz="1800" dirty="0">
              <a:solidFill>
                <a:schemeClr val="tx1">
                  <a:lumMod val="95000"/>
                  <a:lumOff val="5000"/>
                </a:schemeClr>
              </a:solidFill>
            </a:endParaRPr>
          </a:p>
          <a:p>
            <a:r>
              <a:rPr lang="en-US" altLang="zh-HK" sz="1800" dirty="0">
                <a:solidFill>
                  <a:schemeClr val="tx1">
                    <a:lumMod val="95000"/>
                    <a:lumOff val="5000"/>
                  </a:schemeClr>
                </a:solidFill>
              </a:rPr>
              <a:t>Teacher should also explain that although people had improved medical technology during the wars, the </a:t>
            </a:r>
            <a:r>
              <a:rPr lang="en-US" altLang="zh-HK" sz="1800" dirty="0" smtClean="0">
                <a:solidFill>
                  <a:schemeClr val="tx1">
                    <a:lumMod val="95000"/>
                    <a:lumOff val="5000"/>
                  </a:schemeClr>
                </a:solidFill>
              </a:rPr>
              <a:t>trauma </a:t>
            </a:r>
            <a:r>
              <a:rPr lang="en-US" altLang="zh-HK" sz="1800" dirty="0">
                <a:solidFill>
                  <a:schemeClr val="tx1">
                    <a:lumMod val="95000"/>
                    <a:lumOff val="5000"/>
                  </a:schemeClr>
                </a:solidFill>
              </a:rPr>
              <a:t>caused by wars cannot be entirely </a:t>
            </a:r>
            <a:r>
              <a:rPr lang="en-US" altLang="zh-HK" sz="1800" dirty="0" smtClean="0">
                <a:solidFill>
                  <a:schemeClr val="tx1">
                    <a:lumMod val="95000"/>
                    <a:lumOff val="5000"/>
                  </a:schemeClr>
                </a:solidFill>
              </a:rPr>
              <a:t>relieved </a:t>
            </a:r>
            <a:r>
              <a:rPr lang="en-US" altLang="zh-HK" sz="1800" dirty="0">
                <a:solidFill>
                  <a:schemeClr val="tx1">
                    <a:lumMod val="95000"/>
                    <a:lumOff val="5000"/>
                  </a:schemeClr>
                </a:solidFill>
              </a:rPr>
              <a:t>by </a:t>
            </a:r>
            <a:r>
              <a:rPr lang="en-US" altLang="zh-HK" sz="1800" dirty="0" smtClean="0">
                <a:solidFill>
                  <a:schemeClr val="tx1">
                    <a:lumMod val="95000"/>
                    <a:lumOff val="5000"/>
                  </a:schemeClr>
                </a:solidFill>
              </a:rPr>
              <a:t>medical technology, thereby </a:t>
            </a:r>
            <a:r>
              <a:rPr lang="en-US" altLang="zh-HK" sz="1800" dirty="0">
                <a:solidFill>
                  <a:schemeClr val="tx1">
                    <a:lumMod val="95000"/>
                    <a:lumOff val="5000"/>
                  </a:schemeClr>
                </a:solidFill>
              </a:rPr>
              <a:t>bringing out the importance of cherishing peace</a:t>
            </a:r>
            <a:r>
              <a:rPr lang="en-US" altLang="zh-HK" sz="1800" dirty="0"/>
              <a:t>.</a:t>
            </a:r>
            <a:endParaRPr lang="zh-HK" altLang="en-US" sz="1800"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7458" y="292359"/>
            <a:ext cx="4423238" cy="6254208"/>
          </a:xfrm>
          <a:prstGeom prst="rect">
            <a:avLst/>
          </a:prstGeom>
        </p:spPr>
      </p:pic>
    </p:spTree>
    <p:extLst>
      <p:ext uri="{BB962C8B-B14F-4D97-AF65-F5344CB8AC3E}">
        <p14:creationId xmlns:p14="http://schemas.microsoft.com/office/powerpoint/2010/main" val="1821554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9DE888-FA59-46F6-AAF6-CF7F9C79E2EE}"/>
              </a:ext>
            </a:extLst>
          </p:cNvPr>
          <p:cNvSpPr>
            <a:spLocks noGrp="1"/>
          </p:cNvSpPr>
          <p:nvPr>
            <p:ph type="title"/>
          </p:nvPr>
        </p:nvSpPr>
        <p:spPr/>
        <p:txBody>
          <a:bodyPr/>
          <a:lstStyle/>
          <a:p>
            <a:r>
              <a:rPr lang="en-US" altLang="zh-HK" b="1" dirty="0"/>
              <a:t>Extended activity</a:t>
            </a:r>
            <a:r>
              <a:rPr lang="zh-HK" altLang="en-US" dirty="0"/>
              <a:t>：</a:t>
            </a:r>
            <a:r>
              <a:rPr lang="en-US" altLang="zh-HK" dirty="0"/>
              <a:t/>
            </a:r>
            <a:br>
              <a:rPr lang="en-US" altLang="zh-HK" dirty="0"/>
            </a:br>
            <a:r>
              <a:rPr lang="en-US" altLang="zh-TW" dirty="0"/>
              <a:t>the discovery of Penicillin</a:t>
            </a:r>
            <a:endParaRPr lang="zh-HK" altLang="en-US" dirty="0"/>
          </a:p>
        </p:txBody>
      </p:sp>
      <p:sp>
        <p:nvSpPr>
          <p:cNvPr id="7" name="矩形 6"/>
          <p:cNvSpPr/>
          <p:nvPr/>
        </p:nvSpPr>
        <p:spPr>
          <a:xfrm>
            <a:off x="3708322" y="1984477"/>
            <a:ext cx="1713080" cy="10779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E</a:t>
            </a:r>
            <a:endParaRPr lang="en-GB" dirty="0"/>
          </a:p>
        </p:txBody>
      </p:sp>
      <p:sp>
        <p:nvSpPr>
          <p:cNvPr id="4" name="內容版面配置區 3">
            <a:extLst>
              <a:ext uri="{FF2B5EF4-FFF2-40B4-BE49-F238E27FC236}">
                <a16:creationId xmlns:a16="http://schemas.microsoft.com/office/drawing/2014/main" id="{FF1B0A3C-5BBD-4C11-8AD0-6E6C4E704382}"/>
              </a:ext>
            </a:extLst>
          </p:cNvPr>
          <p:cNvSpPr>
            <a:spLocks noGrp="1"/>
          </p:cNvSpPr>
          <p:nvPr>
            <p:ph sz="half" idx="2"/>
          </p:nvPr>
        </p:nvSpPr>
        <p:spPr>
          <a:xfrm>
            <a:off x="6550077" y="2194560"/>
            <a:ext cx="4578319" cy="3977640"/>
          </a:xfrm>
        </p:spPr>
        <p:txBody>
          <a:bodyPr vert="horz" lIns="91440" tIns="45720" rIns="91440" bIns="45720" rtlCol="0" anchor="t">
            <a:normAutofit/>
          </a:bodyPr>
          <a:lstStyle/>
          <a:p>
            <a:r>
              <a:rPr lang="en-US" altLang="zh-HK" dirty="0"/>
              <a:t>Students learn about the discovery of penicillin </a:t>
            </a:r>
            <a:r>
              <a:rPr lang="en-US" altLang="zh-HK" dirty="0">
                <a:solidFill>
                  <a:schemeClr val="tx1">
                    <a:lumMod val="95000"/>
                    <a:lumOff val="5000"/>
                  </a:schemeClr>
                </a:solidFill>
              </a:rPr>
              <a:t>and its effects through the reading </a:t>
            </a:r>
            <a:r>
              <a:rPr lang="en-US" altLang="zh-HK" dirty="0" smtClean="0">
                <a:solidFill>
                  <a:schemeClr val="tx1">
                    <a:lumMod val="95000"/>
                    <a:lumOff val="5000"/>
                  </a:schemeClr>
                </a:solidFill>
              </a:rPr>
              <a:t>materials (Appendix E).</a:t>
            </a:r>
            <a:endParaRPr lang="en-US" altLang="zh-HK" dirty="0">
              <a:solidFill>
                <a:schemeClr val="tx1">
                  <a:lumMod val="95000"/>
                  <a:lumOff val="5000"/>
                </a:schemeClr>
              </a:solidFill>
            </a:endParaRPr>
          </a:p>
          <a:p>
            <a:r>
              <a:rPr lang="en-US" altLang="zh-HK" dirty="0">
                <a:solidFill>
                  <a:schemeClr val="tx1">
                    <a:lumMod val="95000"/>
                    <a:lumOff val="5000"/>
                  </a:schemeClr>
                </a:solidFill>
              </a:rPr>
              <a:t>Students learn about the positive values ​​of perseverance and hardworking from the inventor/discoverer.</a:t>
            </a:r>
          </a:p>
          <a:p>
            <a:r>
              <a:rPr lang="en-US" altLang="zh-HK" dirty="0"/>
              <a:t>Teacher should </a:t>
            </a:r>
            <a:r>
              <a:rPr lang="en-US" altLang="zh-HK" dirty="0" err="1" smtClean="0"/>
              <a:t>emphasise</a:t>
            </a:r>
            <a:r>
              <a:rPr lang="en-US" altLang="zh-HK" dirty="0" smtClean="0"/>
              <a:t> </a:t>
            </a:r>
            <a:r>
              <a:rPr lang="en-US" altLang="zh-HK" dirty="0"/>
              <a:t>to students the importance of cherishing peace.</a:t>
            </a:r>
          </a:p>
        </p:txBody>
      </p:sp>
      <p:pic>
        <p:nvPicPr>
          <p:cNvPr id="9" name="內容版面配置區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62938" y="1984477"/>
            <a:ext cx="3445384" cy="4873523"/>
          </a:xfrm>
        </p:spPr>
      </p:pic>
      <p:pic>
        <p:nvPicPr>
          <p:cNvPr id="10" name="圖片 9"/>
          <p:cNvPicPr>
            <a:picLocks noChangeAspect="1"/>
          </p:cNvPicPr>
          <p:nvPr/>
        </p:nvPicPr>
        <p:blipFill rotWithShape="1">
          <a:blip r:embed="rId3" cstate="print">
            <a:extLst>
              <a:ext uri="{28A0092B-C50C-407E-A947-70E740481C1C}">
                <a14:useLocalDpi xmlns:a14="http://schemas.microsoft.com/office/drawing/2010/main" val="0"/>
              </a:ext>
            </a:extLst>
          </a:blip>
          <a:srcRect t="4263" b="5900"/>
          <a:stretch/>
        </p:blipFill>
        <p:spPr>
          <a:xfrm>
            <a:off x="3562709" y="3045125"/>
            <a:ext cx="3001240" cy="3812875"/>
          </a:xfrm>
          <a:prstGeom prst="rect">
            <a:avLst/>
          </a:prstGeom>
        </p:spPr>
      </p:pic>
    </p:spTree>
    <p:extLst>
      <p:ext uri="{BB962C8B-B14F-4D97-AF65-F5344CB8AC3E}">
        <p14:creationId xmlns:p14="http://schemas.microsoft.com/office/powerpoint/2010/main" val="994491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Learning Objectives </a:t>
            </a:r>
            <a:endParaRPr lang="zh-HK" alt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44931422"/>
              </p:ext>
            </p:extLst>
          </p:nvPr>
        </p:nvGraphicFramePr>
        <p:xfrm>
          <a:off x="340822" y="1305098"/>
          <a:ext cx="11338559" cy="5070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2766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Brief introduction of Teaching Flow</a:t>
            </a:r>
            <a:endParaRPr lang="en-GB"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45247248"/>
              </p:ext>
            </p:extLst>
          </p:nvPr>
        </p:nvGraphicFramePr>
        <p:xfrm>
          <a:off x="750498" y="1820487"/>
          <a:ext cx="10340707" cy="5037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979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15">
            <a:extLst>
              <a:ext uri="{FF2B5EF4-FFF2-40B4-BE49-F238E27FC236}">
                <a16:creationId xmlns:a16="http://schemas.microsoft.com/office/drawing/2014/main" id="{EC78E3E1-BBBA-4058-AAEB-714F04B025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86860FA5-CE2B-4019-8FD1-031D7D84E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392DF474-2C37-4DC7-B889-E88EAADEA6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8" name="Rectangle 19">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386284" y="484632"/>
            <a:ext cx="4741963" cy="1971964"/>
          </a:xfrm>
        </p:spPr>
        <p:txBody>
          <a:bodyPr vert="horz" lIns="91440" tIns="45720" rIns="91440" bIns="45720" rtlCol="0" anchor="ctr">
            <a:normAutofit/>
          </a:bodyPr>
          <a:lstStyle/>
          <a:p>
            <a:r>
              <a:rPr lang="en-US" altLang="zh-TW" sz="4800" dirty="0"/>
              <a:t>Pre-Lesson Task</a:t>
            </a:r>
            <a:endParaRPr lang="en-US" sz="4800" dirty="0"/>
          </a:p>
        </p:txBody>
      </p:sp>
      <p:sp>
        <p:nvSpPr>
          <p:cNvPr id="29" name="Freeform: Shape 21">
            <a:extLst>
              <a:ext uri="{FF2B5EF4-FFF2-40B4-BE49-F238E27FC236}">
                <a16:creationId xmlns:a16="http://schemas.microsoft.com/office/drawing/2014/main"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內容版面配置區 4"/>
          <p:cNvSpPr>
            <a:spLocks noGrp="1"/>
          </p:cNvSpPr>
          <p:nvPr>
            <p:ph sz="half" idx="2"/>
          </p:nvPr>
        </p:nvSpPr>
        <p:spPr>
          <a:xfrm>
            <a:off x="6386285" y="1820487"/>
            <a:ext cx="5584041" cy="4763193"/>
          </a:xfrm>
        </p:spPr>
        <p:txBody>
          <a:bodyPr vert="horz" lIns="91440" tIns="45720" rIns="91440" bIns="45720" rtlCol="0" anchor="t">
            <a:normAutofit fontScale="77500" lnSpcReduction="20000"/>
          </a:bodyPr>
          <a:lstStyle/>
          <a:p>
            <a:endParaRPr lang="en-US" altLang="zh-HK" dirty="0"/>
          </a:p>
          <a:p>
            <a:r>
              <a:rPr lang="en-US" altLang="zh-HK" sz="2300" dirty="0"/>
              <a:t>Use the summary of Chapter 3: War and Medicine from</a:t>
            </a:r>
            <a:r>
              <a:rPr lang="en-US" altLang="zh-HK" sz="2300" i="1" dirty="0">
                <a:solidFill>
                  <a:srgbClr val="0070C0"/>
                </a:solidFill>
              </a:rPr>
              <a:t> Military History from Multiple Perspectives: Economy, Medicine, International Law and Others</a:t>
            </a:r>
            <a:r>
              <a:rPr lang="en-US" altLang="zh-HK" sz="2300" i="1" dirty="0"/>
              <a:t> </a:t>
            </a:r>
            <a:r>
              <a:rPr lang="en-US" altLang="zh-HK" sz="2300" dirty="0"/>
              <a:t>to arouse students’ learning motivation.</a:t>
            </a:r>
          </a:p>
          <a:p>
            <a:r>
              <a:rPr lang="en-US" altLang="zh-HK" sz="2300" dirty="0"/>
              <a:t>Teacher </a:t>
            </a:r>
            <a:r>
              <a:rPr lang="en-US" altLang="zh-HK" sz="2300" dirty="0">
                <a:solidFill>
                  <a:schemeClr val="tx1">
                    <a:lumMod val="95000"/>
                    <a:lumOff val="5000"/>
                  </a:schemeClr>
                </a:solidFill>
              </a:rPr>
              <a:t>guides each group of students to complete the </a:t>
            </a:r>
            <a:r>
              <a:rPr lang="en-US" altLang="zh-HK" sz="2300" dirty="0" smtClean="0">
                <a:solidFill>
                  <a:schemeClr val="tx1">
                    <a:lumMod val="95000"/>
                    <a:lumOff val="5000"/>
                  </a:schemeClr>
                </a:solidFill>
              </a:rPr>
              <a:t>pre-lesson worksheet (Appendix A)</a:t>
            </a:r>
            <a:r>
              <a:rPr lang="en-US" altLang="zh-TW" sz="2300" dirty="0" smtClean="0">
                <a:solidFill>
                  <a:schemeClr val="tx1">
                    <a:lumMod val="95000"/>
                    <a:lumOff val="5000"/>
                  </a:schemeClr>
                </a:solidFill>
              </a:rPr>
              <a:t>,</a:t>
            </a:r>
            <a:r>
              <a:rPr lang="en-US" altLang="zh-HK" sz="2300" dirty="0" smtClean="0">
                <a:solidFill>
                  <a:schemeClr val="tx1">
                    <a:lumMod val="95000"/>
                    <a:lumOff val="5000"/>
                  </a:schemeClr>
                </a:solidFill>
              </a:rPr>
              <a:t> developing </a:t>
            </a:r>
            <a:r>
              <a:rPr lang="en-US" altLang="zh-HK" sz="2300" dirty="0">
                <a:solidFill>
                  <a:schemeClr val="tx1">
                    <a:lumMod val="95000"/>
                    <a:lumOff val="5000"/>
                  </a:schemeClr>
                </a:solidFill>
              </a:rPr>
              <a:t>their spirit of self-directed learning.</a:t>
            </a:r>
          </a:p>
          <a:p>
            <a:r>
              <a:rPr lang="en-US" altLang="zh-HK" sz="2300" dirty="0">
                <a:solidFill>
                  <a:schemeClr val="tx1">
                    <a:lumMod val="95000"/>
                    <a:lumOff val="5000"/>
                  </a:schemeClr>
                </a:solidFill>
              </a:rPr>
              <a:t>Through reading ‘Chapter 3: War and Medicine’ and collecting other information, students </a:t>
            </a:r>
            <a:r>
              <a:rPr lang="en-US" altLang="zh-HK" sz="2300" dirty="0" smtClean="0">
                <a:solidFill>
                  <a:schemeClr val="tx1">
                    <a:lumMod val="95000"/>
                    <a:lumOff val="5000"/>
                  </a:schemeClr>
                </a:solidFill>
              </a:rPr>
              <a:t>can </a:t>
            </a:r>
            <a:r>
              <a:rPr lang="en-US" altLang="zh-HK" sz="2300" dirty="0" smtClean="0"/>
              <a:t>understand </a:t>
            </a:r>
            <a:r>
              <a:rPr lang="en-US" altLang="zh-HK" sz="2300" dirty="0"/>
              <a:t>the medical inventions of the two world </a:t>
            </a:r>
            <a:r>
              <a:rPr lang="en-US" altLang="zh-HK" sz="2300" dirty="0" smtClean="0"/>
              <a:t>wars, including: </a:t>
            </a:r>
            <a:endParaRPr lang="en-US" altLang="zh-HK" sz="2300" dirty="0"/>
          </a:p>
          <a:p>
            <a:pPr lvl="1"/>
            <a:r>
              <a:rPr lang="en-US" altLang="zh-HK" sz="2300" dirty="0"/>
              <a:t>Different medical inventions</a:t>
            </a:r>
          </a:p>
          <a:p>
            <a:pPr lvl="1"/>
            <a:r>
              <a:rPr lang="en-US" altLang="zh-HK" sz="2300" dirty="0"/>
              <a:t>Injuries that medical inventions are primarily dealing with</a:t>
            </a:r>
          </a:p>
          <a:p>
            <a:pPr lvl="1"/>
            <a:r>
              <a:rPr lang="en-US" altLang="zh-HK" sz="2300" dirty="0"/>
              <a:t>Main function of the medical inventions</a:t>
            </a:r>
          </a:p>
          <a:p>
            <a:pPr lvl="1"/>
            <a:r>
              <a:rPr lang="en-US" altLang="zh-HK" sz="2300" dirty="0"/>
              <a:t>Whether the medical inventions are still used in today's society</a:t>
            </a:r>
          </a:p>
        </p:txBody>
      </p:sp>
      <p:grpSp>
        <p:nvGrpSpPr>
          <p:cNvPr id="24" name="Group 23">
            <a:extLst>
              <a:ext uri="{FF2B5EF4-FFF2-40B4-BE49-F238E27FC236}">
                <a16:creationId xmlns:a16="http://schemas.microsoft.com/office/drawing/2014/main"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6" name="Oval 25">
              <a:extLst>
                <a:ext uri="{FF2B5EF4-FFF2-40B4-BE49-F238E27FC236}">
                  <a16:creationId xmlns:a16="http://schemas.microsoft.com/office/drawing/2014/main"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5" name="矩形 14"/>
          <p:cNvSpPr/>
          <p:nvPr/>
        </p:nvSpPr>
        <p:spPr>
          <a:xfrm>
            <a:off x="4014806" y="179812"/>
            <a:ext cx="1713080" cy="150460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A</a:t>
            </a:r>
            <a:endParaRPr lang="en-GB" dirty="0"/>
          </a:p>
        </p:txBody>
      </p:sp>
      <p:pic>
        <p:nvPicPr>
          <p:cNvPr id="6" name="內容版面配置區 5"/>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b="9362"/>
          <a:stretch/>
        </p:blipFill>
        <p:spPr>
          <a:xfrm>
            <a:off x="644441" y="179813"/>
            <a:ext cx="3370365" cy="4320000"/>
          </a:xfrm>
        </p:spPr>
      </p:pic>
      <p:pic>
        <p:nvPicPr>
          <p:cNvPr id="8" name="圖片 7"/>
          <p:cNvPicPr>
            <a:picLocks noChangeAspect="1"/>
          </p:cNvPicPr>
          <p:nvPr/>
        </p:nvPicPr>
        <p:blipFill rotWithShape="1">
          <a:blip r:embed="rId5" cstate="print">
            <a:extLst>
              <a:ext uri="{28A0092B-C50C-407E-A947-70E740481C1C}">
                <a14:useLocalDpi xmlns:a14="http://schemas.microsoft.com/office/drawing/2010/main" val="0"/>
              </a:ext>
            </a:extLst>
          </a:blip>
          <a:srcRect t="6718" b="49561"/>
          <a:stretch/>
        </p:blipFill>
        <p:spPr>
          <a:xfrm>
            <a:off x="644441" y="4499814"/>
            <a:ext cx="3370365" cy="2083866"/>
          </a:xfrm>
          <a:prstGeom prst="rect">
            <a:avLst/>
          </a:prstGeom>
        </p:spPr>
      </p:pic>
    </p:spTree>
    <p:extLst>
      <p:ext uri="{BB962C8B-B14F-4D97-AF65-F5344CB8AC3E}">
        <p14:creationId xmlns:p14="http://schemas.microsoft.com/office/powerpoint/2010/main" val="3847317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C78E3E1-BBBA-4058-AAEB-714F04B025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86860FA5-CE2B-4019-8FD1-031D7D84E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392DF474-2C37-4DC7-B889-E88EAADEA6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0" name="Rectangle 29">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1816D3D3-420F-445D-8D5E-2EEE10D7A2E4}"/>
              </a:ext>
            </a:extLst>
          </p:cNvPr>
          <p:cNvSpPr>
            <a:spLocks noGrp="1"/>
          </p:cNvSpPr>
          <p:nvPr>
            <p:ph type="title"/>
          </p:nvPr>
        </p:nvSpPr>
        <p:spPr>
          <a:xfrm>
            <a:off x="6215407" y="80744"/>
            <a:ext cx="5414917" cy="1414131"/>
          </a:xfrm>
        </p:spPr>
        <p:txBody>
          <a:bodyPr vert="horz" lIns="91440" tIns="45720" rIns="91440" bIns="45720" rtlCol="0" anchor="ctr">
            <a:normAutofit/>
          </a:bodyPr>
          <a:lstStyle/>
          <a:p>
            <a:r>
              <a:rPr lang="en-US" altLang="zh-HK" sz="4800" dirty="0"/>
              <a:t>Introduction activity</a:t>
            </a:r>
            <a:endParaRPr lang="zh-HK" altLang="en-US" sz="4800" dirty="0"/>
          </a:p>
        </p:txBody>
      </p:sp>
      <p:sp>
        <p:nvSpPr>
          <p:cNvPr id="32" name="Freeform: Shape 31">
            <a:extLst>
              <a:ext uri="{FF2B5EF4-FFF2-40B4-BE49-F238E27FC236}">
                <a16:creationId xmlns:a16="http://schemas.microsoft.com/office/drawing/2014/main"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內容版面配置區 3">
            <a:extLst>
              <a:ext uri="{FF2B5EF4-FFF2-40B4-BE49-F238E27FC236}">
                <a16:creationId xmlns:a16="http://schemas.microsoft.com/office/drawing/2014/main" id="{CB05ACD4-CF8A-4044-A564-E606AEA5AB1C}"/>
              </a:ext>
            </a:extLst>
          </p:cNvPr>
          <p:cNvSpPr>
            <a:spLocks noGrp="1"/>
          </p:cNvSpPr>
          <p:nvPr>
            <p:ph sz="half" idx="2"/>
          </p:nvPr>
        </p:nvSpPr>
        <p:spPr>
          <a:xfrm>
            <a:off x="6124890" y="1209040"/>
            <a:ext cx="5622834" cy="5448649"/>
          </a:xfrm>
        </p:spPr>
        <p:txBody>
          <a:bodyPr vert="horz" lIns="91440" tIns="45720" rIns="91440" bIns="45720" rtlCol="0" anchor="t">
            <a:normAutofit fontScale="92500" lnSpcReduction="20000"/>
          </a:bodyPr>
          <a:lstStyle/>
          <a:p>
            <a:r>
              <a:rPr lang="en-US" altLang="zh-HK" dirty="0"/>
              <a:t>Students form different “Discussion groups” according to various medical inventions on the worksheet, with numbers assigned to each member. Different groups read relevant information and complete the questions. </a:t>
            </a:r>
            <a:endParaRPr lang="zh-TW" altLang="zh-HK" dirty="0"/>
          </a:p>
          <a:p>
            <a:r>
              <a:rPr lang="en-US" altLang="zh-HK" dirty="0"/>
              <a:t>Members with the same numbers among “Discussion groups” form “Expert groups”, and share their learning and jot down the main points.</a:t>
            </a:r>
            <a:endParaRPr lang="zh-TW" altLang="zh-HK" dirty="0"/>
          </a:p>
          <a:p>
            <a:r>
              <a:rPr lang="en-US" altLang="zh-HK" dirty="0"/>
              <a:t>After jotting down the main points from “Expert groups”, students return to their “Discussion groups” and report their learning with each other, so as to complete the “</a:t>
            </a:r>
            <a:r>
              <a:rPr lang="en-US" altLang="zh-HK" dirty="0" smtClean="0"/>
              <a:t>pre-lesson” </a:t>
            </a:r>
            <a:r>
              <a:rPr lang="en-US" altLang="zh-HK" dirty="0"/>
              <a:t>worksheet.</a:t>
            </a:r>
            <a:endParaRPr lang="zh-TW" altLang="zh-HK" dirty="0"/>
          </a:p>
          <a:p>
            <a:r>
              <a:rPr lang="en-US" altLang="zh-HK" dirty="0"/>
              <a:t>Regarding the detailed teaching process of </a:t>
            </a:r>
            <a:r>
              <a:rPr lang="en-US" altLang="zh-HK" dirty="0" smtClean="0"/>
              <a:t>JIGSAW </a:t>
            </a:r>
            <a:r>
              <a:rPr lang="en-US" altLang="zh-HK" dirty="0"/>
              <a:t>grouping, teachers can refer to </a:t>
            </a:r>
            <a:r>
              <a:rPr lang="en-US" altLang="zh-HK" dirty="0" smtClean="0"/>
              <a:t>the Learning </a:t>
            </a:r>
            <a:r>
              <a:rPr lang="en-US" altLang="zh-HK" dirty="0"/>
              <a:t>and Teaching Resource Pack for Secondary History Curriculum—</a:t>
            </a:r>
            <a:r>
              <a:rPr lang="en-US" altLang="zh-HK" i="1" dirty="0"/>
              <a:t>How to cater for learning diversity in History class</a:t>
            </a:r>
            <a:r>
              <a:rPr lang="en-US" altLang="zh-HK" dirty="0"/>
              <a:t> developed by the Personal, Social and Humanities Education Section earlier </a:t>
            </a:r>
            <a:r>
              <a:rPr lang="en-US" altLang="zh-HK" sz="1500" u="sng" dirty="0">
                <a:hlinkClick r:id="rId4"/>
              </a:rPr>
              <a:t>https://www.edb.gov.hk/en/curriculum-development/kla/pshe/references-and-resources/history/cater_for_learning_diversity_in_hist_class.html</a:t>
            </a:r>
            <a:r>
              <a:rPr lang="en-US" altLang="zh-HK" sz="1500" dirty="0"/>
              <a:t> </a:t>
            </a:r>
            <a:endParaRPr lang="zh-TW" altLang="zh-HK" sz="1500" dirty="0"/>
          </a:p>
        </p:txBody>
      </p:sp>
      <p:grpSp>
        <p:nvGrpSpPr>
          <p:cNvPr id="34" name="Group 33">
            <a:extLst>
              <a:ext uri="{FF2B5EF4-FFF2-40B4-BE49-F238E27FC236}">
                <a16:creationId xmlns:a16="http://schemas.microsoft.com/office/drawing/2014/main"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5" name="Oval 34">
              <a:extLst>
                <a:ext uri="{FF2B5EF4-FFF2-40B4-BE49-F238E27FC236}">
                  <a16:creationId xmlns:a16="http://schemas.microsoft.com/office/drawing/2014/main"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6" name="Oval 35">
              <a:extLst>
                <a:ext uri="{FF2B5EF4-FFF2-40B4-BE49-F238E27FC236}">
                  <a16:creationId xmlns:a16="http://schemas.microsoft.com/office/drawing/2014/main"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7" name="矩形 16"/>
          <p:cNvSpPr/>
          <p:nvPr/>
        </p:nvSpPr>
        <p:spPr>
          <a:xfrm>
            <a:off x="3915872" y="35508"/>
            <a:ext cx="1713080" cy="150460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A</a:t>
            </a:r>
            <a:endParaRPr lang="en-GB" dirty="0"/>
          </a:p>
        </p:txBody>
      </p:sp>
      <p:pic>
        <p:nvPicPr>
          <p:cNvPr id="6" name="內容版面配置區 5"/>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b="9366"/>
          <a:stretch/>
        </p:blipFill>
        <p:spPr>
          <a:xfrm>
            <a:off x="520282" y="35508"/>
            <a:ext cx="3411274" cy="4372228"/>
          </a:xfrm>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
        <p:nvSpPr>
          <p:cNvPr id="7" name="Rectangle 4"/>
          <p:cNvSpPr>
            <a:spLocks noChangeArrowheads="1"/>
          </p:cNvSpPr>
          <p:nvPr/>
        </p:nvSpPr>
        <p:spPr bwMode="auto">
          <a:xfrm>
            <a:off x="0" y="7753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pic>
        <p:nvPicPr>
          <p:cNvPr id="8" name="圖片 7"/>
          <p:cNvPicPr>
            <a:picLocks noChangeAspect="1"/>
          </p:cNvPicPr>
          <p:nvPr/>
        </p:nvPicPr>
        <p:blipFill rotWithShape="1">
          <a:blip r:embed="rId6" cstate="print">
            <a:extLst>
              <a:ext uri="{28A0092B-C50C-407E-A947-70E740481C1C}">
                <a14:useLocalDpi xmlns:a14="http://schemas.microsoft.com/office/drawing/2010/main" val="0"/>
              </a:ext>
            </a:extLst>
          </a:blip>
          <a:srcRect t="5409" b="43019"/>
          <a:stretch/>
        </p:blipFill>
        <p:spPr>
          <a:xfrm>
            <a:off x="520282" y="4351326"/>
            <a:ext cx="3411274" cy="2487871"/>
          </a:xfrm>
          <a:prstGeom prst="rect">
            <a:avLst/>
          </a:prstGeom>
        </p:spPr>
      </p:pic>
    </p:spTree>
    <p:extLst>
      <p:ext uri="{BB962C8B-B14F-4D97-AF65-F5344CB8AC3E}">
        <p14:creationId xmlns:p14="http://schemas.microsoft.com/office/powerpoint/2010/main" val="138634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57">
            <a:extLst>
              <a:ext uri="{FF2B5EF4-FFF2-40B4-BE49-F238E27FC236}">
                <a16:creationId xmlns:a16="http://schemas.microsoft.com/office/drawing/2014/main" id="{E8F29087-ACE2-44C3-956E-8BBD2CCF2FF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9" name="Oval 58">
              <a:extLst>
                <a:ext uri="{FF2B5EF4-FFF2-40B4-BE49-F238E27FC236}">
                  <a16:creationId xmlns:a16="http://schemas.microsoft.com/office/drawing/2014/main" id="{794FE430-BE16-43A5-82D1-EAB0A12FB2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0" name="Oval 59">
              <a:extLst>
                <a:ext uri="{FF2B5EF4-FFF2-40B4-BE49-F238E27FC236}">
                  <a16:creationId xmlns:a16="http://schemas.microsoft.com/office/drawing/2014/main" id="{69B6F182-333D-4D86-8BC6-081C5A95F5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標題 1">
            <a:extLst>
              <a:ext uri="{FF2B5EF4-FFF2-40B4-BE49-F238E27FC236}">
                <a16:creationId xmlns:a16="http://schemas.microsoft.com/office/drawing/2014/main" id="{1816D3D3-420F-445D-8D5E-2EEE10D7A2E4}"/>
              </a:ext>
            </a:extLst>
          </p:cNvPr>
          <p:cNvSpPr>
            <a:spLocks noGrp="1"/>
          </p:cNvSpPr>
          <p:nvPr>
            <p:ph type="title"/>
          </p:nvPr>
        </p:nvSpPr>
        <p:spPr>
          <a:xfrm>
            <a:off x="6677247" y="484632"/>
            <a:ext cx="5263115" cy="1609344"/>
          </a:xfrm>
        </p:spPr>
        <p:txBody>
          <a:bodyPr vert="horz" lIns="91440" tIns="45720" rIns="91440" bIns="45720" rtlCol="0" anchor="ctr">
            <a:normAutofit/>
          </a:bodyPr>
          <a:lstStyle/>
          <a:p>
            <a:r>
              <a:rPr lang="en-US" altLang="zh-HK" sz="4800" dirty="0"/>
              <a:t>Introduction activity</a:t>
            </a:r>
            <a:endParaRPr lang="zh-HK" altLang="en-US" sz="4800" dirty="0"/>
          </a:p>
        </p:txBody>
      </p:sp>
      <p:sp>
        <p:nvSpPr>
          <p:cNvPr id="81" name="Rectangle 61">
            <a:extLst>
              <a:ext uri="{FF2B5EF4-FFF2-40B4-BE49-F238E27FC236}">
                <a16:creationId xmlns:a16="http://schemas.microsoft.com/office/drawing/2014/main" id="{2FB3E023-BBDD-4385-8AEF-3F7B39CB1B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9301"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3">
            <a:extLst>
              <a:ext uri="{FF2B5EF4-FFF2-40B4-BE49-F238E27FC236}">
                <a16:creationId xmlns:a16="http://schemas.microsoft.com/office/drawing/2014/main" id="{2BE4C262-2B97-4C28-975E-6618F07254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640078"/>
            <a:ext cx="3152908" cy="311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內容版面配置區 6">
            <a:extLst>
              <a:ext uri="{FF2B5EF4-FFF2-40B4-BE49-F238E27FC236}">
                <a16:creationId xmlns:a16="http://schemas.microsoft.com/office/drawing/2014/main" id="{EC41AB27-C0F8-44DF-9EE0-10CAECE638AE}"/>
              </a:ext>
            </a:extLst>
          </p:cNvPr>
          <p:cNvPicPr>
            <a:picLocks noGrp="1" noChangeAspect="1"/>
          </p:cNvPicPr>
          <p:nvPr>
            <p:ph sz="half" idx="1"/>
          </p:nvPr>
        </p:nvPicPr>
        <p:blipFill>
          <a:blip r:embed="rId6"/>
          <a:stretch>
            <a:fillRect/>
          </a:stretch>
        </p:blipFill>
        <p:spPr>
          <a:xfrm>
            <a:off x="1284404" y="804986"/>
            <a:ext cx="1889493" cy="2788920"/>
          </a:xfrm>
          <a:prstGeom prst="rect">
            <a:avLst/>
          </a:prstGeom>
        </p:spPr>
      </p:pic>
      <p:sp>
        <p:nvSpPr>
          <p:cNvPr id="66" name="Rectangle 65">
            <a:extLst>
              <a:ext uri="{FF2B5EF4-FFF2-40B4-BE49-F238E27FC236}">
                <a16:creationId xmlns:a16="http://schemas.microsoft.com/office/drawing/2014/main" id="{80483BCC-D3DC-463E-9CC6-A67501335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9090" y="640078"/>
            <a:ext cx="2153701" cy="20452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圖片 9">
            <a:extLst>
              <a:ext uri="{FF2B5EF4-FFF2-40B4-BE49-F238E27FC236}">
                <a16:creationId xmlns:a16="http://schemas.microsoft.com/office/drawing/2014/main" id="{AB678860-FC11-4F8C-AFA5-A684CF83B9E4}"/>
              </a:ext>
            </a:extLst>
          </p:cNvPr>
          <p:cNvPicPr>
            <a:picLocks noChangeAspect="1"/>
          </p:cNvPicPr>
          <p:nvPr/>
        </p:nvPicPr>
        <p:blipFill>
          <a:blip r:embed="rId7"/>
          <a:stretch>
            <a:fillRect/>
          </a:stretch>
        </p:blipFill>
        <p:spPr>
          <a:xfrm>
            <a:off x="4406789" y="804986"/>
            <a:ext cx="1235196" cy="1709614"/>
          </a:xfrm>
          <a:prstGeom prst="rect">
            <a:avLst/>
          </a:prstGeom>
        </p:spPr>
      </p:pic>
      <p:sp>
        <p:nvSpPr>
          <p:cNvPr id="68" name="Rectangle 67">
            <a:extLst>
              <a:ext uri="{FF2B5EF4-FFF2-40B4-BE49-F238E27FC236}">
                <a16:creationId xmlns:a16="http://schemas.microsoft.com/office/drawing/2014/main" id="{EE029BF6-D760-458C-978E-28F1522F1E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3923723"/>
            <a:ext cx="3152908" cy="2126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圖片 7">
            <a:extLst>
              <a:ext uri="{FF2B5EF4-FFF2-40B4-BE49-F238E27FC236}">
                <a16:creationId xmlns:a16="http://schemas.microsoft.com/office/drawing/2014/main" id="{639BAFC4-7BAE-4158-8162-21BFBD4BD48D}"/>
              </a:ext>
            </a:extLst>
          </p:cNvPr>
          <p:cNvPicPr>
            <a:picLocks noChangeAspect="1"/>
          </p:cNvPicPr>
          <p:nvPr/>
        </p:nvPicPr>
        <p:blipFill>
          <a:blip r:embed="rId8"/>
          <a:stretch>
            <a:fillRect/>
          </a:stretch>
        </p:blipFill>
        <p:spPr>
          <a:xfrm>
            <a:off x="1552776" y="4147456"/>
            <a:ext cx="1352749" cy="1739871"/>
          </a:xfrm>
          <a:prstGeom prst="rect">
            <a:avLst/>
          </a:prstGeom>
        </p:spPr>
      </p:pic>
      <p:sp>
        <p:nvSpPr>
          <p:cNvPr id="70" name="Rectangle 69">
            <a:extLst>
              <a:ext uri="{FF2B5EF4-FFF2-40B4-BE49-F238E27FC236}">
                <a16:creationId xmlns:a16="http://schemas.microsoft.com/office/drawing/2014/main" id="{D998DCDB-A4DE-4490-AC17-763336C2C8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5983" y="2835334"/>
            <a:ext cx="2136808" cy="3214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圖片 8">
            <a:extLst>
              <a:ext uri="{FF2B5EF4-FFF2-40B4-BE49-F238E27FC236}">
                <a16:creationId xmlns:a16="http://schemas.microsoft.com/office/drawing/2014/main" id="{9DBF1E37-82B4-4672-9B91-4325A7442C47}"/>
              </a:ext>
            </a:extLst>
          </p:cNvPr>
          <p:cNvPicPr>
            <a:picLocks noChangeAspect="1"/>
          </p:cNvPicPr>
          <p:nvPr/>
        </p:nvPicPr>
        <p:blipFill>
          <a:blip r:embed="rId9"/>
          <a:stretch>
            <a:fillRect/>
          </a:stretch>
        </p:blipFill>
        <p:spPr>
          <a:xfrm>
            <a:off x="4119131" y="3096471"/>
            <a:ext cx="1810512" cy="2692210"/>
          </a:xfrm>
          <a:prstGeom prst="rect">
            <a:avLst/>
          </a:prstGeom>
        </p:spPr>
      </p:pic>
      <p:sp>
        <p:nvSpPr>
          <p:cNvPr id="4" name="內容版面配置區 3">
            <a:extLst>
              <a:ext uri="{FF2B5EF4-FFF2-40B4-BE49-F238E27FC236}">
                <a16:creationId xmlns:a16="http://schemas.microsoft.com/office/drawing/2014/main" id="{CB05ACD4-CF8A-4044-A564-E606AEA5AB1C}"/>
              </a:ext>
            </a:extLst>
          </p:cNvPr>
          <p:cNvSpPr>
            <a:spLocks noGrp="1"/>
          </p:cNvSpPr>
          <p:nvPr>
            <p:ph sz="half" idx="2"/>
          </p:nvPr>
        </p:nvSpPr>
        <p:spPr>
          <a:xfrm>
            <a:off x="6766675" y="2121408"/>
            <a:ext cx="4776393" cy="4092579"/>
          </a:xfrm>
        </p:spPr>
        <p:txBody>
          <a:bodyPr vert="horz" lIns="91440" tIns="45720" rIns="91440" bIns="45720" rtlCol="0" anchor="t">
            <a:normAutofit/>
          </a:bodyPr>
          <a:lstStyle/>
          <a:p>
            <a:r>
              <a:rPr lang="en-US" altLang="zh-HK" sz="1800" dirty="0"/>
              <a:t>Teacher should effectively use the illustrations in </a:t>
            </a:r>
            <a:r>
              <a:rPr lang="en-US" altLang="zh-HK" i="1" dirty="0">
                <a:solidFill>
                  <a:srgbClr val="0070C0"/>
                </a:solidFill>
              </a:rPr>
              <a:t> Military History from Multiple Perspectives: Economy, Medicine, International Law and Others</a:t>
            </a:r>
            <a:r>
              <a:rPr lang="en-US" altLang="zh-HK" i="1" dirty="0"/>
              <a:t> </a:t>
            </a:r>
            <a:r>
              <a:rPr lang="en-US" altLang="zh-HK" sz="1800" dirty="0"/>
              <a:t>in his/her explanation in order </a:t>
            </a:r>
            <a:r>
              <a:rPr lang="en-US" altLang="zh-HK" dirty="0"/>
              <a:t>to</a:t>
            </a:r>
            <a:r>
              <a:rPr lang="en-US" altLang="zh-HK" sz="1800" dirty="0"/>
              <a:t> </a:t>
            </a:r>
            <a:r>
              <a:rPr lang="en-US" altLang="zh-HK" sz="1800" dirty="0" smtClean="0"/>
              <a:t>help </a:t>
            </a:r>
            <a:r>
              <a:rPr lang="en-US" altLang="zh-HK" sz="1800" dirty="0"/>
              <a:t>students </a:t>
            </a:r>
            <a:r>
              <a:rPr lang="en-US" altLang="zh-HK" sz="1800" dirty="0" smtClean="0"/>
              <a:t>understand </a:t>
            </a:r>
            <a:r>
              <a:rPr lang="en-US" altLang="zh-HK" sz="1800" dirty="0"/>
              <a:t>related medical inventions.</a:t>
            </a:r>
          </a:p>
          <a:p>
            <a:r>
              <a:rPr lang="en-US" altLang="zh-HK" sz="1800" dirty="0"/>
              <a:t>Teacher </a:t>
            </a:r>
            <a:r>
              <a:rPr lang="en-US" altLang="zh-HK" sz="1800" dirty="0" smtClean="0">
                <a:solidFill>
                  <a:schemeClr val="tx1">
                    <a:lumMod val="95000"/>
                    <a:lumOff val="5000"/>
                  </a:schemeClr>
                </a:solidFill>
              </a:rPr>
              <a:t>can </a:t>
            </a:r>
            <a:r>
              <a:rPr lang="en-US" altLang="zh-HK" sz="1800" dirty="0">
                <a:solidFill>
                  <a:schemeClr val="tx1">
                    <a:lumMod val="95000"/>
                    <a:lumOff val="5000"/>
                  </a:schemeClr>
                </a:solidFill>
              </a:rPr>
              <a:t>also </a:t>
            </a:r>
            <a:r>
              <a:rPr lang="en-US" altLang="zh-HK" sz="1800" dirty="0" smtClean="0">
                <a:solidFill>
                  <a:schemeClr val="tx1">
                    <a:lumMod val="95000"/>
                    <a:lumOff val="5000"/>
                  </a:schemeClr>
                </a:solidFill>
              </a:rPr>
              <a:t>collect more relevant </a:t>
            </a:r>
            <a:r>
              <a:rPr lang="en-US" altLang="zh-HK" sz="1800" dirty="0">
                <a:solidFill>
                  <a:schemeClr val="tx1">
                    <a:lumMod val="95000"/>
                    <a:lumOff val="5000"/>
                  </a:schemeClr>
                </a:solidFill>
              </a:rPr>
              <a:t>information to help students understand </a:t>
            </a:r>
            <a:r>
              <a:rPr lang="en-US" altLang="zh-HK" sz="1800" dirty="0"/>
              <a:t>related medical inventions.</a:t>
            </a:r>
            <a:endParaRPr lang="zh-HK" altLang="en-US" sz="1800" dirty="0"/>
          </a:p>
        </p:txBody>
      </p:sp>
      <p:sp>
        <p:nvSpPr>
          <p:cNvPr id="11" name="矩形 10">
            <a:extLst>
              <a:ext uri="{FF2B5EF4-FFF2-40B4-BE49-F238E27FC236}">
                <a16:creationId xmlns:a16="http://schemas.microsoft.com/office/drawing/2014/main" id="{8639A75E-B02C-40FF-BDB2-4D0CC37386BE}"/>
              </a:ext>
            </a:extLst>
          </p:cNvPr>
          <p:cNvSpPr/>
          <p:nvPr/>
        </p:nvSpPr>
        <p:spPr>
          <a:xfrm>
            <a:off x="204501" y="6043101"/>
            <a:ext cx="8907182" cy="430887"/>
          </a:xfrm>
          <a:prstGeom prst="rect">
            <a:avLst/>
          </a:prstGeom>
          <a:noFill/>
        </p:spPr>
        <p:txBody>
          <a:bodyPr wrap="square" lIns="91440" tIns="45720" rIns="91440" bIns="45720">
            <a:spAutoFit/>
          </a:bodyPr>
          <a:lstStyle/>
          <a:p>
            <a:r>
              <a:rPr lang="en-US" altLang="zh-HK" sz="1100" dirty="0"/>
              <a:t>The above pictures are taken from War and Medicine from</a:t>
            </a:r>
            <a:r>
              <a:rPr lang="en-US" altLang="zh-HK" sz="1100" i="1" dirty="0"/>
              <a:t> Military History from Multiple Perspective: Economy, Medicine, International Law and Others.</a:t>
            </a:r>
            <a:endParaRPr lang="zh-TW" altLang="en-US" sz="11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37678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35" name="Group 14">
            <a:extLst>
              <a:ext uri="{FF2B5EF4-FFF2-40B4-BE49-F238E27FC236}">
                <a16:creationId xmlns:a16="http://schemas.microsoft.com/office/drawing/2014/main" id="{01C40124-1649-4FF2-8F64-C8284EB9FD2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086727CD-9977-4B25-9516-2B6E06AAA6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219F4D31-E06B-4B98-A1F1-A29AFCBDD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6"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7" name="Rectangle 20">
            <a:extLst>
              <a:ext uri="{FF2B5EF4-FFF2-40B4-BE49-F238E27FC236}">
                <a16:creationId xmlns:a16="http://schemas.microsoft.com/office/drawing/2014/main" id="{E7320EF0-BBCF-4227-8108-92736B729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73DF479C-7AE7-4F0B-B027-887AE84DFA48}"/>
              </a:ext>
            </a:extLst>
          </p:cNvPr>
          <p:cNvSpPr>
            <a:spLocks noGrp="1"/>
          </p:cNvSpPr>
          <p:nvPr>
            <p:ph type="title"/>
          </p:nvPr>
        </p:nvSpPr>
        <p:spPr>
          <a:xfrm>
            <a:off x="6386284" y="484632"/>
            <a:ext cx="4741963" cy="1971964"/>
          </a:xfrm>
        </p:spPr>
        <p:txBody>
          <a:bodyPr vert="horz" lIns="91440" tIns="45720" rIns="91440" bIns="45720" rtlCol="0" anchor="ctr">
            <a:normAutofit/>
          </a:bodyPr>
          <a:lstStyle/>
          <a:p>
            <a:r>
              <a:rPr lang="en-US" altLang="zh-HK" sz="4800" dirty="0">
                <a:solidFill>
                  <a:schemeClr val="tx1"/>
                </a:solidFill>
              </a:rPr>
              <a:t>Activity one</a:t>
            </a:r>
            <a:r>
              <a:rPr lang="zh-HK" altLang="en-US" sz="4800" dirty="0">
                <a:solidFill>
                  <a:schemeClr val="tx1"/>
                </a:solidFill>
              </a:rPr>
              <a:t>：</a:t>
            </a:r>
            <a:r>
              <a:rPr lang="en-US" altLang="zh-HK" sz="4800" dirty="0">
                <a:solidFill>
                  <a:schemeClr val="tx1"/>
                </a:solidFill>
              </a:rPr>
              <a:t/>
            </a:r>
            <a:br>
              <a:rPr lang="en-US" altLang="zh-HK" sz="4800" dirty="0">
                <a:solidFill>
                  <a:schemeClr val="tx1"/>
                </a:solidFill>
              </a:rPr>
            </a:br>
            <a:r>
              <a:rPr lang="en-US" altLang="zh-HK" sz="4800" dirty="0">
                <a:solidFill>
                  <a:schemeClr val="tx1"/>
                </a:solidFill>
              </a:rPr>
              <a:t>War and </a:t>
            </a:r>
            <a:r>
              <a:rPr lang="en-US" altLang="zh-CN" sz="4800" dirty="0">
                <a:solidFill>
                  <a:schemeClr val="tx1"/>
                </a:solidFill>
              </a:rPr>
              <a:t>harm</a:t>
            </a:r>
            <a:endParaRPr lang="zh-HK" altLang="en-US" sz="4800" dirty="0">
              <a:solidFill>
                <a:schemeClr val="accent1"/>
              </a:solidFill>
            </a:endParaRPr>
          </a:p>
        </p:txBody>
      </p:sp>
      <p:sp>
        <p:nvSpPr>
          <p:cNvPr id="23" name="Freeform: Shape 22">
            <a:extLst>
              <a:ext uri="{FF2B5EF4-FFF2-40B4-BE49-F238E27FC236}">
                <a16:creationId xmlns:a16="http://schemas.microsoft.com/office/drawing/2014/main"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內容版面配置區 3">
            <a:extLst>
              <a:ext uri="{FF2B5EF4-FFF2-40B4-BE49-F238E27FC236}">
                <a16:creationId xmlns:a16="http://schemas.microsoft.com/office/drawing/2014/main" id="{D2E34AFC-F606-4BAC-8CF4-A3B34A0C9F57}"/>
              </a:ext>
            </a:extLst>
          </p:cNvPr>
          <p:cNvSpPr>
            <a:spLocks noGrp="1"/>
          </p:cNvSpPr>
          <p:nvPr>
            <p:ph sz="half" idx="2"/>
          </p:nvPr>
        </p:nvSpPr>
        <p:spPr>
          <a:xfrm>
            <a:off x="6386285" y="2456596"/>
            <a:ext cx="5015439" cy="3715603"/>
          </a:xfrm>
        </p:spPr>
        <p:txBody>
          <a:bodyPr vert="horz" lIns="91440" tIns="45720" rIns="91440" bIns="45720" rtlCol="0" anchor="t">
            <a:normAutofit/>
          </a:bodyPr>
          <a:lstStyle/>
          <a:p>
            <a:r>
              <a:rPr lang="en-US" altLang="zh-HK" dirty="0"/>
              <a:t>Teacher uses the content of ‘Chapter 5: War and Technological Innovation’ in </a:t>
            </a:r>
            <a:r>
              <a:rPr lang="en-US" altLang="zh-HK" i="1" dirty="0">
                <a:solidFill>
                  <a:srgbClr val="FFFF00"/>
                </a:solidFill>
              </a:rPr>
              <a:t>Military History from Multiple Perspectives: Economy, Medicine, International Law and Others</a:t>
            </a:r>
            <a:r>
              <a:rPr lang="en-US" altLang="zh-HK" i="1" dirty="0"/>
              <a:t> </a:t>
            </a:r>
            <a:r>
              <a:rPr lang="en-US" altLang="zh-HK" dirty="0"/>
              <a:t>to help students understand how technological innovation makes weapons more lethal.</a:t>
            </a:r>
          </a:p>
          <a:p>
            <a:r>
              <a:rPr lang="en-US" altLang="zh-HK" dirty="0"/>
              <a:t>Teachers should </a:t>
            </a:r>
            <a:r>
              <a:rPr lang="en-US" altLang="zh-HK" dirty="0" err="1" smtClean="0"/>
              <a:t>emphasise</a:t>
            </a:r>
            <a:r>
              <a:rPr lang="en-US" altLang="zh-HK" dirty="0" smtClean="0"/>
              <a:t> </a:t>
            </a:r>
            <a:r>
              <a:rPr lang="en-US" altLang="zh-HK" dirty="0"/>
              <a:t>to students that weapons are becoming more lethal and causing unprecedented harm to human beings. So peace must be cherished.</a:t>
            </a:r>
          </a:p>
        </p:txBody>
      </p:sp>
      <p:grpSp>
        <p:nvGrpSpPr>
          <p:cNvPr id="25" name="Group 24">
            <a:extLst>
              <a:ext uri="{FF2B5EF4-FFF2-40B4-BE49-F238E27FC236}">
                <a16:creationId xmlns:a16="http://schemas.microsoft.com/office/drawing/2014/main"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7" name="Oval 26">
              <a:extLst>
                <a:ext uri="{FF2B5EF4-FFF2-40B4-BE49-F238E27FC236}">
                  <a16:creationId xmlns:a16="http://schemas.microsoft.com/office/drawing/2014/main"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66197" y="0"/>
            <a:ext cx="3042763" cy="4314397"/>
          </a:xfrm>
          <a:prstGeom prst="rect">
            <a:avLst/>
          </a:prstGeom>
          <a:noFill/>
          <a:ln>
            <a:noFill/>
          </a:ln>
        </p:spPr>
      </p:pic>
      <p:pic>
        <p:nvPicPr>
          <p:cNvPr id="18" name="Picture 17"/>
          <p:cNvPicPr>
            <a:picLocks noChangeAspect="1"/>
          </p:cNvPicPr>
          <p:nvPr/>
        </p:nvPicPr>
        <p:blipFill>
          <a:blip r:embed="rId6"/>
          <a:stretch>
            <a:fillRect/>
          </a:stretch>
        </p:blipFill>
        <p:spPr>
          <a:xfrm>
            <a:off x="2444559" y="2456596"/>
            <a:ext cx="2878277" cy="4289197"/>
          </a:xfrm>
          <a:prstGeom prst="rect">
            <a:avLst/>
          </a:prstGeom>
        </p:spPr>
      </p:pic>
    </p:spTree>
    <p:extLst>
      <p:ext uri="{BB962C8B-B14F-4D97-AF65-F5344CB8AC3E}">
        <p14:creationId xmlns:p14="http://schemas.microsoft.com/office/powerpoint/2010/main" val="258891311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1C40124-1649-4FF2-8F64-C8284EB9FD2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086727CD-9977-4B25-9516-2B6E06AAA6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219F4D31-E06B-4B98-A1F1-A29AFCBDD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5" name="Rectangle 14">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7" name="Rectangle 16">
            <a:extLst>
              <a:ext uri="{FF2B5EF4-FFF2-40B4-BE49-F238E27FC236}">
                <a16:creationId xmlns:a16="http://schemas.microsoft.com/office/drawing/2014/main" id="{E7320EF0-BBCF-4227-8108-92736B729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E0BC3D50-230E-4432-95C1-FF55A74FFAE1}"/>
              </a:ext>
            </a:extLst>
          </p:cNvPr>
          <p:cNvSpPr>
            <a:spLocks noGrp="1"/>
          </p:cNvSpPr>
          <p:nvPr>
            <p:ph type="title"/>
          </p:nvPr>
        </p:nvSpPr>
        <p:spPr>
          <a:xfrm>
            <a:off x="6840954" y="8623"/>
            <a:ext cx="4741963" cy="2501646"/>
          </a:xfrm>
        </p:spPr>
        <p:txBody>
          <a:bodyPr vert="horz" lIns="91440" tIns="45720" rIns="91440" bIns="45720" rtlCol="0" anchor="ctr">
            <a:normAutofit/>
          </a:bodyPr>
          <a:lstStyle/>
          <a:p>
            <a:r>
              <a:rPr lang="en-US" altLang="zh-HK" sz="4800" dirty="0">
                <a:solidFill>
                  <a:schemeClr val="tx1"/>
                </a:solidFill>
              </a:rPr>
              <a:t>Activity One</a:t>
            </a:r>
            <a:r>
              <a:rPr lang="zh-HK" altLang="en-US" sz="4800" dirty="0">
                <a:solidFill>
                  <a:schemeClr val="tx1"/>
                </a:solidFill>
              </a:rPr>
              <a:t>：</a:t>
            </a:r>
            <a:r>
              <a:rPr lang="en-US" altLang="zh-HK" sz="4800" dirty="0">
                <a:solidFill>
                  <a:schemeClr val="tx1"/>
                </a:solidFill>
              </a:rPr>
              <a:t/>
            </a:r>
            <a:br>
              <a:rPr lang="en-US" altLang="zh-HK" sz="4800" dirty="0">
                <a:solidFill>
                  <a:schemeClr val="tx1"/>
                </a:solidFill>
              </a:rPr>
            </a:br>
            <a:r>
              <a:rPr lang="en-US" altLang="zh-HK" sz="4800" dirty="0">
                <a:solidFill>
                  <a:schemeClr val="tx1"/>
                </a:solidFill>
              </a:rPr>
              <a:t>War and harm</a:t>
            </a:r>
          </a:p>
        </p:txBody>
      </p:sp>
      <p:sp>
        <p:nvSpPr>
          <p:cNvPr id="19" name="Freeform: Shape 18">
            <a:extLst>
              <a:ext uri="{FF2B5EF4-FFF2-40B4-BE49-F238E27FC236}">
                <a16:creationId xmlns:a16="http://schemas.microsoft.com/office/drawing/2014/main"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內容版面配置區 3">
            <a:extLst>
              <a:ext uri="{FF2B5EF4-FFF2-40B4-BE49-F238E27FC236}">
                <a16:creationId xmlns:a16="http://schemas.microsoft.com/office/drawing/2014/main" id="{713CECB8-40F8-4050-B789-C57EDF7DBF6D}"/>
              </a:ext>
            </a:extLst>
          </p:cNvPr>
          <p:cNvSpPr>
            <a:spLocks noGrp="1"/>
          </p:cNvSpPr>
          <p:nvPr>
            <p:ph sz="half" idx="2"/>
          </p:nvPr>
        </p:nvSpPr>
        <p:spPr>
          <a:xfrm>
            <a:off x="6785099" y="2018378"/>
            <a:ext cx="5044632" cy="4182111"/>
          </a:xfrm>
        </p:spPr>
        <p:txBody>
          <a:bodyPr vert="horz" lIns="91440" tIns="45720" rIns="91440" bIns="45720" rtlCol="0" anchor="t">
            <a:noAutofit/>
          </a:bodyPr>
          <a:lstStyle/>
          <a:p>
            <a:r>
              <a:rPr lang="en-US" altLang="zh-HK" dirty="0"/>
              <a:t>Students are divided into four groups and each group completes the relevant questions after studying information about </a:t>
            </a:r>
            <a:r>
              <a:rPr lang="en-US" altLang="zh-HK" dirty="0">
                <a:solidFill>
                  <a:schemeClr val="tx1">
                    <a:lumMod val="95000"/>
                    <a:lumOff val="5000"/>
                  </a:schemeClr>
                </a:solidFill>
              </a:rPr>
              <a:t>important battles/events of World War I or World War </a:t>
            </a:r>
            <a:r>
              <a:rPr lang="en-US" altLang="zh-HK" dirty="0" smtClean="0">
                <a:solidFill>
                  <a:schemeClr val="tx1">
                    <a:lumMod val="95000"/>
                    <a:lumOff val="5000"/>
                  </a:schemeClr>
                </a:solidFill>
              </a:rPr>
              <a:t>II </a:t>
            </a:r>
            <a:r>
              <a:rPr lang="en-US" altLang="zh-TW" dirty="0" smtClean="0">
                <a:solidFill>
                  <a:schemeClr val="tx1">
                    <a:lumMod val="95000"/>
                    <a:lumOff val="5000"/>
                  </a:schemeClr>
                </a:solidFill>
              </a:rPr>
              <a:t>(Appendix B)</a:t>
            </a:r>
            <a:r>
              <a:rPr lang="en-US" altLang="zh-HK" dirty="0" smtClean="0">
                <a:solidFill>
                  <a:schemeClr val="tx1">
                    <a:lumMod val="95000"/>
                    <a:lumOff val="5000"/>
                  </a:schemeClr>
                </a:solidFill>
              </a:rPr>
              <a:t>.</a:t>
            </a:r>
            <a:endParaRPr lang="en-US" altLang="zh-HK" dirty="0">
              <a:solidFill>
                <a:schemeClr val="tx1">
                  <a:lumMod val="95000"/>
                  <a:lumOff val="5000"/>
                </a:schemeClr>
              </a:solidFill>
            </a:endParaRPr>
          </a:p>
          <a:p>
            <a:r>
              <a:rPr lang="en-US" altLang="zh-HK" dirty="0" smtClean="0">
                <a:solidFill>
                  <a:schemeClr val="tx1">
                    <a:lumMod val="95000"/>
                    <a:lumOff val="5000"/>
                  </a:schemeClr>
                </a:solidFill>
              </a:rPr>
              <a:t>Teachers </a:t>
            </a:r>
            <a:r>
              <a:rPr lang="en-US" altLang="zh-HK" dirty="0">
                <a:solidFill>
                  <a:schemeClr val="tx1">
                    <a:lumMod val="95000"/>
                    <a:lumOff val="5000"/>
                  </a:schemeClr>
                </a:solidFill>
              </a:rPr>
              <a:t>can </a:t>
            </a:r>
            <a:r>
              <a:rPr lang="en-US" altLang="zh-HK" dirty="0" smtClean="0">
                <a:solidFill>
                  <a:schemeClr val="tx1">
                    <a:lumMod val="95000"/>
                    <a:lumOff val="5000"/>
                  </a:schemeClr>
                </a:solidFill>
              </a:rPr>
              <a:t>collect </a:t>
            </a:r>
            <a:r>
              <a:rPr lang="en-US" altLang="zh-HK" dirty="0">
                <a:solidFill>
                  <a:schemeClr val="tx1">
                    <a:lumMod val="95000"/>
                    <a:lumOff val="5000"/>
                  </a:schemeClr>
                </a:solidFill>
              </a:rPr>
              <a:t>relevant historical information to help students understand how technological innovations cause harm on a larger scale, such as </a:t>
            </a:r>
            <a:r>
              <a:rPr lang="zh-TW" altLang="en-US" dirty="0"/>
              <a:t>：</a:t>
            </a:r>
            <a:endParaRPr lang="en-US" altLang="zh-TW" dirty="0"/>
          </a:p>
          <a:p>
            <a:pPr lvl="1"/>
            <a:r>
              <a:rPr lang="en-US" altLang="zh-HK" sz="2000" dirty="0"/>
              <a:t>toxic gas</a:t>
            </a:r>
          </a:p>
          <a:p>
            <a:pPr lvl="1"/>
            <a:r>
              <a:rPr lang="en-GB" altLang="zh-TW" sz="2000" dirty="0"/>
              <a:t>machine guns</a:t>
            </a:r>
          </a:p>
          <a:p>
            <a:pPr lvl="1"/>
            <a:r>
              <a:rPr lang="en-US" altLang="zh-HK" sz="2000" dirty="0"/>
              <a:t>bombers</a:t>
            </a:r>
          </a:p>
          <a:p>
            <a:pPr lvl="1"/>
            <a:r>
              <a:rPr lang="en-US" altLang="zh-HK" sz="2000" dirty="0"/>
              <a:t>atomic </a:t>
            </a:r>
            <a:r>
              <a:rPr lang="en-US" altLang="zh-HK" sz="2000" dirty="0" smtClean="0"/>
              <a:t>bombs</a:t>
            </a:r>
            <a:endParaRPr lang="en-US" altLang="zh-TW" sz="2000" dirty="0"/>
          </a:p>
        </p:txBody>
      </p:sp>
      <p:grpSp>
        <p:nvGrpSpPr>
          <p:cNvPr id="21" name="Group 20">
            <a:extLst>
              <a:ext uri="{FF2B5EF4-FFF2-40B4-BE49-F238E27FC236}">
                <a16:creationId xmlns:a16="http://schemas.microsoft.com/office/drawing/2014/main"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3" name="Oval 22">
              <a:extLst>
                <a:ext uri="{FF2B5EF4-FFF2-40B4-BE49-F238E27FC236}">
                  <a16:creationId xmlns:a16="http://schemas.microsoft.com/office/drawing/2014/main"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6" name="矩形 15"/>
          <p:cNvSpPr/>
          <p:nvPr/>
        </p:nvSpPr>
        <p:spPr>
          <a:xfrm>
            <a:off x="5317578" y="86265"/>
            <a:ext cx="1312991" cy="184634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B</a:t>
            </a:r>
            <a:endParaRPr lang="en-GB" dirty="0"/>
          </a:p>
        </p:txBody>
      </p:sp>
      <p:pic>
        <p:nvPicPr>
          <p:cNvPr id="5" name="內容版面配置區 4"/>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t="2255" b="4641"/>
          <a:stretch/>
        </p:blipFill>
        <p:spPr>
          <a:xfrm>
            <a:off x="0" y="86268"/>
            <a:ext cx="5350571" cy="3407430"/>
          </a:xfrm>
        </p:spPr>
      </p:pic>
      <p:pic>
        <p:nvPicPr>
          <p:cNvPr id="6" name="圖片 5"/>
          <p:cNvPicPr>
            <a:picLocks noChangeAspect="1"/>
          </p:cNvPicPr>
          <p:nvPr/>
        </p:nvPicPr>
        <p:blipFill rotWithShape="1">
          <a:blip r:embed="rId6" cstate="print">
            <a:extLst>
              <a:ext uri="{28A0092B-C50C-407E-A947-70E740481C1C}">
                <a14:useLocalDpi xmlns:a14="http://schemas.microsoft.com/office/drawing/2010/main" val="0"/>
              </a:ext>
            </a:extLst>
          </a:blip>
          <a:srcRect t="2096" b="5547"/>
          <a:stretch/>
        </p:blipFill>
        <p:spPr>
          <a:xfrm>
            <a:off x="11034" y="3373407"/>
            <a:ext cx="5335539" cy="3484593"/>
          </a:xfrm>
          <a:prstGeom prst="rect">
            <a:avLst/>
          </a:prstGeom>
        </p:spPr>
      </p:pic>
    </p:spTree>
    <p:extLst>
      <p:ext uri="{BB962C8B-B14F-4D97-AF65-F5344CB8AC3E}">
        <p14:creationId xmlns:p14="http://schemas.microsoft.com/office/powerpoint/2010/main" val="62906978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C40124-1649-4FF2-8F64-C8284EB9FD2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086727CD-9977-4B25-9516-2B6E06AAA6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219F4D31-E06B-4B98-A1F1-A29AFCBDD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2" name="Rectangle 31">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4" name="Rectangle 33">
            <a:extLst>
              <a:ext uri="{FF2B5EF4-FFF2-40B4-BE49-F238E27FC236}">
                <a16:creationId xmlns:a16="http://schemas.microsoft.com/office/drawing/2014/main" id="{E7320EF0-BBCF-4227-8108-92736B729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E0BC3D50-230E-4432-95C1-FF55A74FFAE1}"/>
              </a:ext>
            </a:extLst>
          </p:cNvPr>
          <p:cNvSpPr>
            <a:spLocks noGrp="1"/>
          </p:cNvSpPr>
          <p:nvPr>
            <p:ph type="title"/>
          </p:nvPr>
        </p:nvSpPr>
        <p:spPr>
          <a:xfrm>
            <a:off x="7024639" y="160941"/>
            <a:ext cx="4741963" cy="2325085"/>
          </a:xfrm>
        </p:spPr>
        <p:txBody>
          <a:bodyPr vert="horz" lIns="91440" tIns="45720" rIns="91440" bIns="45720" rtlCol="0" anchor="ctr">
            <a:normAutofit/>
          </a:bodyPr>
          <a:lstStyle/>
          <a:p>
            <a:r>
              <a:rPr lang="en-US" altLang="zh-HK" sz="4800" dirty="0">
                <a:solidFill>
                  <a:schemeClr val="tx1"/>
                </a:solidFill>
              </a:rPr>
              <a:t>Activity One</a:t>
            </a:r>
            <a:r>
              <a:rPr lang="zh-HK" altLang="en-US" sz="4800" dirty="0">
                <a:solidFill>
                  <a:schemeClr val="tx1"/>
                </a:solidFill>
              </a:rPr>
              <a:t>：</a:t>
            </a:r>
            <a:r>
              <a:rPr lang="en-US" altLang="zh-HK" sz="4800" dirty="0">
                <a:solidFill>
                  <a:schemeClr val="tx1"/>
                </a:solidFill>
              </a:rPr>
              <a:t/>
            </a:r>
            <a:br>
              <a:rPr lang="en-US" altLang="zh-HK" sz="4800" dirty="0">
                <a:solidFill>
                  <a:schemeClr val="tx1"/>
                </a:solidFill>
              </a:rPr>
            </a:br>
            <a:r>
              <a:rPr lang="en-US" altLang="zh-HK" sz="4800" dirty="0">
                <a:solidFill>
                  <a:schemeClr val="tx1"/>
                </a:solidFill>
              </a:rPr>
              <a:t>War and harm</a:t>
            </a:r>
          </a:p>
        </p:txBody>
      </p:sp>
      <p:sp>
        <p:nvSpPr>
          <p:cNvPr id="36" name="Freeform: Shape 35">
            <a:extLst>
              <a:ext uri="{FF2B5EF4-FFF2-40B4-BE49-F238E27FC236}">
                <a16:creationId xmlns:a16="http://schemas.microsoft.com/office/drawing/2014/main"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內容版面配置區 3">
            <a:extLst>
              <a:ext uri="{FF2B5EF4-FFF2-40B4-BE49-F238E27FC236}">
                <a16:creationId xmlns:a16="http://schemas.microsoft.com/office/drawing/2014/main" id="{713CECB8-40F8-4050-B789-C57EDF7DBF6D}"/>
              </a:ext>
            </a:extLst>
          </p:cNvPr>
          <p:cNvSpPr>
            <a:spLocks noGrp="1"/>
          </p:cNvSpPr>
          <p:nvPr>
            <p:ph sz="half" idx="2"/>
          </p:nvPr>
        </p:nvSpPr>
        <p:spPr>
          <a:xfrm>
            <a:off x="7087769" y="2283073"/>
            <a:ext cx="4741962" cy="4403808"/>
          </a:xfrm>
        </p:spPr>
        <p:txBody>
          <a:bodyPr vert="horz" lIns="91440" tIns="45720" rIns="91440" bIns="45720" rtlCol="0" anchor="t">
            <a:normAutofit fontScale="92500" lnSpcReduction="20000"/>
          </a:bodyPr>
          <a:lstStyle/>
          <a:p>
            <a:r>
              <a:rPr lang="en-US" altLang="zh-HK" dirty="0"/>
              <a:t>Teachers can use the learning and teaching strategy of JIGSAW grouping, so that students can report to and learn from each other in the form of “Discussion group” and “Expert group” and complete  the whole worksheet.</a:t>
            </a:r>
            <a:endParaRPr lang="zh-TW" altLang="zh-HK" dirty="0"/>
          </a:p>
          <a:p>
            <a:r>
              <a:rPr lang="en-US" altLang="zh-HK" dirty="0"/>
              <a:t>Regarding the process of JIGSAW grouping, teachers can refer to the fifth slide of this </a:t>
            </a:r>
            <a:r>
              <a:rPr lang="en-US" altLang="zh-HK" dirty="0" smtClean="0"/>
              <a:t>presentation materials, </a:t>
            </a:r>
            <a:r>
              <a:rPr lang="en-US" altLang="zh-HK" dirty="0"/>
              <a:t>and the Learning and Teaching Resource Pack for Secondary History Curriculum—</a:t>
            </a:r>
            <a:r>
              <a:rPr lang="en-US" altLang="zh-HK" i="1" dirty="0"/>
              <a:t>How to cater for learning diversity in History class</a:t>
            </a:r>
            <a:r>
              <a:rPr lang="en-US" altLang="zh-HK" dirty="0"/>
              <a:t> developed by the Personal, Social and Humanities Education Section earlier </a:t>
            </a:r>
            <a:endParaRPr lang="en-US" altLang="zh-HK" dirty="0" smtClean="0"/>
          </a:p>
          <a:p>
            <a:r>
              <a:rPr lang="en-US" altLang="zh-HK" sz="1600" u="sng" dirty="0" smtClean="0">
                <a:hlinkClick r:id="rId5"/>
              </a:rPr>
              <a:t>https</a:t>
            </a:r>
            <a:r>
              <a:rPr lang="en-US" altLang="zh-HK" sz="1600" u="sng" dirty="0">
                <a:hlinkClick r:id="rId5"/>
              </a:rPr>
              <a:t>://www.edb.gov.hk/en/curriculum-development/kla/pshe/references-and-resources/history/cater_for_learning_diversity_in_hist_class.html</a:t>
            </a:r>
            <a:r>
              <a:rPr lang="en-US" altLang="zh-HK" sz="1600" dirty="0"/>
              <a:t> </a:t>
            </a:r>
            <a:endParaRPr lang="zh-TW" altLang="zh-HK" sz="1600" dirty="0"/>
          </a:p>
        </p:txBody>
      </p:sp>
      <p:grpSp>
        <p:nvGrpSpPr>
          <p:cNvPr id="38" name="Group 37">
            <a:extLst>
              <a:ext uri="{FF2B5EF4-FFF2-40B4-BE49-F238E27FC236}">
                <a16:creationId xmlns:a16="http://schemas.microsoft.com/office/drawing/2014/main"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0" name="Oval 39">
              <a:extLst>
                <a:ext uri="{FF2B5EF4-FFF2-40B4-BE49-F238E27FC236}">
                  <a16:creationId xmlns:a16="http://schemas.microsoft.com/office/drawing/2014/main"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6" name="矩形 15"/>
          <p:cNvSpPr/>
          <p:nvPr/>
        </p:nvSpPr>
        <p:spPr>
          <a:xfrm>
            <a:off x="5401439" y="160941"/>
            <a:ext cx="1388515" cy="150460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dirty="0"/>
              <a:t>For details, </a:t>
            </a:r>
            <a:endParaRPr lang="en-GB" dirty="0"/>
          </a:p>
          <a:p>
            <a:pPr algn="ctr"/>
            <a:r>
              <a:rPr lang="en-US" altLang="zh-TW" dirty="0"/>
              <a:t>Please refer to Appendix B</a:t>
            </a:r>
            <a:endParaRPr lang="en-GB" dirty="0"/>
          </a:p>
        </p:txBody>
      </p:sp>
      <p:pic>
        <p:nvPicPr>
          <p:cNvPr id="7" name="內容版面配置區 6"/>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t="1860" b="5773"/>
          <a:stretch/>
        </p:blipFill>
        <p:spPr>
          <a:xfrm>
            <a:off x="82015" y="160944"/>
            <a:ext cx="5340202" cy="3488029"/>
          </a:xfrm>
        </p:spPr>
      </p:pic>
      <p:pic>
        <p:nvPicPr>
          <p:cNvPr id="8" name="圖片 7"/>
          <p:cNvPicPr>
            <a:picLocks noChangeAspect="1"/>
          </p:cNvPicPr>
          <p:nvPr/>
        </p:nvPicPr>
        <p:blipFill rotWithShape="1">
          <a:blip r:embed="rId7" cstate="print">
            <a:extLst>
              <a:ext uri="{28A0092B-C50C-407E-A947-70E740481C1C}">
                <a14:useLocalDpi xmlns:a14="http://schemas.microsoft.com/office/drawing/2010/main" val="0"/>
              </a:ext>
            </a:extLst>
          </a:blip>
          <a:srcRect t="2494" b="9863"/>
          <a:stretch/>
        </p:blipFill>
        <p:spPr>
          <a:xfrm>
            <a:off x="103063" y="3564116"/>
            <a:ext cx="5314779" cy="3293881"/>
          </a:xfrm>
          <a:prstGeom prst="rect">
            <a:avLst/>
          </a:prstGeom>
        </p:spPr>
      </p:pic>
    </p:spTree>
    <p:extLst>
      <p:ext uri="{BB962C8B-B14F-4D97-AF65-F5344CB8AC3E}">
        <p14:creationId xmlns:p14="http://schemas.microsoft.com/office/powerpoint/2010/main" val="2400438016"/>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2729</TotalTime>
  <Words>1423</Words>
  <Application>Microsoft Office PowerPoint</Application>
  <PresentationFormat>Widescreen</PresentationFormat>
  <Paragraphs>89</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方正姚体</vt:lpstr>
      <vt:lpstr>微軟正黑體</vt:lpstr>
      <vt:lpstr>新細明體</vt:lpstr>
      <vt:lpstr>標楷體</vt:lpstr>
      <vt:lpstr>Calibri</vt:lpstr>
      <vt:lpstr>Rockwell</vt:lpstr>
      <vt:lpstr>Rockwell Condensed</vt:lpstr>
      <vt:lpstr>Rockwell Extra Bold</vt:lpstr>
      <vt:lpstr>Wingdings</vt:lpstr>
      <vt:lpstr>Wood Type</vt:lpstr>
      <vt:lpstr>  Case Study：   War and Inventions — Medicine</vt:lpstr>
      <vt:lpstr>Learning Objectives </vt:lpstr>
      <vt:lpstr>Brief introduction of Teaching Flow</vt:lpstr>
      <vt:lpstr>Pre-Lesson Task</vt:lpstr>
      <vt:lpstr>Introduction activity</vt:lpstr>
      <vt:lpstr>Introduction activity</vt:lpstr>
      <vt:lpstr>Activity one： War and harm</vt:lpstr>
      <vt:lpstr>Activity One： War and harm</vt:lpstr>
      <vt:lpstr>Activity One： War and harm</vt:lpstr>
      <vt:lpstr>Activity One： War and harm</vt:lpstr>
      <vt:lpstr>Activity two：war and medicine</vt:lpstr>
      <vt:lpstr>Activity two：war and medicine</vt:lpstr>
      <vt:lpstr>Activity two：war and medicine</vt:lpstr>
      <vt:lpstr>Summary activity</vt:lpstr>
      <vt:lpstr>Extended activity： the discovery of Penicillin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個案研習： 戰爭與發明—醫學</dc:title>
  <dc:creator>KELVIN IP</dc:creator>
  <cp:lastModifiedBy>HO, Man-shek</cp:lastModifiedBy>
  <cp:revision>244</cp:revision>
  <cp:lastPrinted>2022-12-19T04:29:07Z</cp:lastPrinted>
  <dcterms:created xsi:type="dcterms:W3CDTF">2022-12-14T06:17:28Z</dcterms:created>
  <dcterms:modified xsi:type="dcterms:W3CDTF">2023-05-08T07:45:42Z</dcterms:modified>
</cp:coreProperties>
</file>